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Lst>
  <p:sldSz cx="6858000" cy="9906000" type="A4"/>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淡色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68D230F3-CF80-4859-8CE7-A43EE81993B5}" styleName="淡色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0E3FDE45-AF77-4B5C-9715-49D594BDF05E}" styleName="淡色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3B4B98B0-60AC-42C2-AFA5-B58CD77FA1E5}" styleName="淡色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スタイル/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50" d="100"/>
          <a:sy n="150" d="100"/>
        </p:scale>
        <p:origin x="-928" y="520"/>
      </p:cViewPr>
      <p:guideLst>
        <p:guide orient="horz" pos="312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071725B-C865-AB45-A55A-7533A71571CF}" type="datetimeFigureOut">
              <a:t>17/03/03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6B8C309-B5D5-5244-A4B8-3957D9175DE8}" type="slidenum">
              <a:t>‹#›</a:t>
            </a:fld>
            <a:endParaRPr kumimoji="1" lang="ja-JP" altLang="en-US"/>
          </a:p>
        </p:txBody>
      </p:sp>
    </p:spTree>
    <p:extLst>
      <p:ext uri="{BB962C8B-B14F-4D97-AF65-F5344CB8AC3E}">
        <p14:creationId xmlns:p14="http://schemas.microsoft.com/office/powerpoint/2010/main" val="384384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71725B-C865-AB45-A55A-7533A71571CF}" type="datetimeFigureOut">
              <a:t>17/03/03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6B8C309-B5D5-5244-A4B8-3957D9175DE8}" type="slidenum">
              <a:t>‹#›</a:t>
            </a:fld>
            <a:endParaRPr kumimoji="1" lang="ja-JP" altLang="en-US"/>
          </a:p>
        </p:txBody>
      </p:sp>
    </p:spTree>
    <p:extLst>
      <p:ext uri="{BB962C8B-B14F-4D97-AF65-F5344CB8AC3E}">
        <p14:creationId xmlns:p14="http://schemas.microsoft.com/office/powerpoint/2010/main" val="31046143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73264"/>
            <a:ext cx="1157288" cy="1220822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5" y="573264"/>
            <a:ext cx="3357563" cy="1220822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71725B-C865-AB45-A55A-7533A71571CF}" type="datetimeFigureOut">
              <a:t>17/03/03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6B8C309-B5D5-5244-A4B8-3957D9175DE8}" type="slidenum">
              <a:t>‹#›</a:t>
            </a:fld>
            <a:endParaRPr kumimoji="1" lang="ja-JP" altLang="en-US"/>
          </a:p>
        </p:txBody>
      </p:sp>
    </p:spTree>
    <p:extLst>
      <p:ext uri="{BB962C8B-B14F-4D97-AF65-F5344CB8AC3E}">
        <p14:creationId xmlns:p14="http://schemas.microsoft.com/office/powerpoint/2010/main" val="3865346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71725B-C865-AB45-A55A-7533A71571CF}" type="datetimeFigureOut">
              <a:t>17/03/03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6B8C309-B5D5-5244-A4B8-3957D9175DE8}" type="slidenum">
              <a:t>‹#›</a:t>
            </a:fld>
            <a:endParaRPr kumimoji="1" lang="ja-JP" altLang="en-US"/>
          </a:p>
        </p:txBody>
      </p:sp>
    </p:spTree>
    <p:extLst>
      <p:ext uri="{BB962C8B-B14F-4D97-AF65-F5344CB8AC3E}">
        <p14:creationId xmlns:p14="http://schemas.microsoft.com/office/powerpoint/2010/main" val="4193117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071725B-C865-AB45-A55A-7533A71571CF}" type="datetimeFigureOut">
              <a:t>17/03/03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6B8C309-B5D5-5244-A4B8-3957D9175DE8}" type="slidenum">
              <a:t>‹#›</a:t>
            </a:fld>
            <a:endParaRPr kumimoji="1" lang="ja-JP" altLang="en-US"/>
          </a:p>
        </p:txBody>
      </p:sp>
    </p:spTree>
    <p:extLst>
      <p:ext uri="{BB962C8B-B14F-4D97-AF65-F5344CB8AC3E}">
        <p14:creationId xmlns:p14="http://schemas.microsoft.com/office/powerpoint/2010/main" val="7256339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5"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0"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071725B-C865-AB45-A55A-7533A71571CF}" type="datetimeFigureOut">
              <a:t>17/03/03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6B8C309-B5D5-5244-A4B8-3957D9175DE8}" type="slidenum">
              <a:t>‹#›</a:t>
            </a:fld>
            <a:endParaRPr kumimoji="1" lang="ja-JP" altLang="en-US"/>
          </a:p>
        </p:txBody>
      </p:sp>
    </p:spTree>
    <p:extLst>
      <p:ext uri="{BB962C8B-B14F-4D97-AF65-F5344CB8AC3E}">
        <p14:creationId xmlns:p14="http://schemas.microsoft.com/office/powerpoint/2010/main" val="3351785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071725B-C865-AB45-A55A-7533A71571CF}" type="datetimeFigureOut">
              <a:t>17/03/03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6B8C309-B5D5-5244-A4B8-3957D9175DE8}" type="slidenum">
              <a:t>‹#›</a:t>
            </a:fld>
            <a:endParaRPr kumimoji="1" lang="ja-JP" altLang="en-US"/>
          </a:p>
        </p:txBody>
      </p:sp>
    </p:spTree>
    <p:extLst>
      <p:ext uri="{BB962C8B-B14F-4D97-AF65-F5344CB8AC3E}">
        <p14:creationId xmlns:p14="http://schemas.microsoft.com/office/powerpoint/2010/main" val="1480514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071725B-C865-AB45-A55A-7533A71571CF}" type="datetimeFigureOut">
              <a:t>17/03/03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6B8C309-B5D5-5244-A4B8-3957D9175DE8}" type="slidenum">
              <a:t>‹#›</a:t>
            </a:fld>
            <a:endParaRPr kumimoji="1" lang="ja-JP" altLang="en-US"/>
          </a:p>
        </p:txBody>
      </p:sp>
    </p:spTree>
    <p:extLst>
      <p:ext uri="{BB962C8B-B14F-4D97-AF65-F5344CB8AC3E}">
        <p14:creationId xmlns:p14="http://schemas.microsoft.com/office/powerpoint/2010/main" val="2413149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071725B-C865-AB45-A55A-7533A71571CF}" type="datetimeFigureOut">
              <a:t>17/03/03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6B8C309-B5D5-5244-A4B8-3957D9175DE8}" type="slidenum">
              <a:t>‹#›</a:t>
            </a:fld>
            <a:endParaRPr kumimoji="1" lang="ja-JP" altLang="en-US"/>
          </a:p>
        </p:txBody>
      </p:sp>
    </p:spTree>
    <p:extLst>
      <p:ext uri="{BB962C8B-B14F-4D97-AF65-F5344CB8AC3E}">
        <p14:creationId xmlns:p14="http://schemas.microsoft.com/office/powerpoint/2010/main" val="2604308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071725B-C865-AB45-A55A-7533A71571CF}" type="datetimeFigureOut">
              <a:t>17/03/03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6B8C309-B5D5-5244-A4B8-3957D9175DE8}" type="slidenum">
              <a:t>‹#›</a:t>
            </a:fld>
            <a:endParaRPr kumimoji="1" lang="ja-JP" altLang="en-US"/>
          </a:p>
        </p:txBody>
      </p:sp>
    </p:spTree>
    <p:extLst>
      <p:ext uri="{BB962C8B-B14F-4D97-AF65-F5344CB8AC3E}">
        <p14:creationId xmlns:p14="http://schemas.microsoft.com/office/powerpoint/2010/main" val="1716149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071725B-C865-AB45-A55A-7533A71571CF}" type="datetimeFigureOut">
              <a:t>17/03/03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6B8C309-B5D5-5244-A4B8-3957D9175DE8}" type="slidenum">
              <a:t>‹#›</a:t>
            </a:fld>
            <a:endParaRPr kumimoji="1" lang="ja-JP" altLang="en-US"/>
          </a:p>
        </p:txBody>
      </p:sp>
    </p:spTree>
    <p:extLst>
      <p:ext uri="{BB962C8B-B14F-4D97-AF65-F5344CB8AC3E}">
        <p14:creationId xmlns:p14="http://schemas.microsoft.com/office/powerpoint/2010/main" val="322948090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8071725B-C865-AB45-A55A-7533A71571CF}" type="datetimeFigureOut">
              <a:t>17/03/03</a:t>
            </a:fld>
            <a:endParaRPr kumimoji="1" lang="ja-JP" altLang="en-US"/>
          </a:p>
        </p:txBody>
      </p:sp>
      <p:sp>
        <p:nvSpPr>
          <p:cNvPr id="5" name="フッター プレースホルダー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56B8C309-B5D5-5244-A4B8-3957D9175DE8}" type="slidenum">
              <a:t>‹#›</a:t>
            </a:fld>
            <a:endParaRPr kumimoji="1" lang="ja-JP" altLang="en-US"/>
          </a:p>
        </p:txBody>
      </p:sp>
    </p:spTree>
    <p:extLst>
      <p:ext uri="{BB962C8B-B14F-4D97-AF65-F5344CB8AC3E}">
        <p14:creationId xmlns:p14="http://schemas.microsoft.com/office/powerpoint/2010/main" val="37451457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869515090"/>
              </p:ext>
            </p:extLst>
          </p:nvPr>
        </p:nvGraphicFramePr>
        <p:xfrm>
          <a:off x="203683" y="957625"/>
          <a:ext cx="6510411" cy="4774296"/>
        </p:xfrm>
        <a:graphic>
          <a:graphicData uri="http://schemas.openxmlformats.org/drawingml/2006/table">
            <a:tbl>
              <a:tblPr firstRow="1" bandRow="1">
                <a:tableStyleId>{2D5ABB26-0587-4C30-8999-92F81FD0307C}</a:tableStyleId>
              </a:tblPr>
              <a:tblGrid>
                <a:gridCol w="934725"/>
                <a:gridCol w="1192613"/>
                <a:gridCol w="1089655"/>
                <a:gridCol w="514797"/>
                <a:gridCol w="1141134"/>
                <a:gridCol w="583437"/>
                <a:gridCol w="1054050"/>
              </a:tblGrid>
              <a:tr h="229830">
                <a:tc>
                  <a:txBody>
                    <a:bodyPr/>
                    <a:lstStyle/>
                    <a:p>
                      <a:pPr algn="ctr"/>
                      <a:r>
                        <a:rPr kumimoji="1" lang="ja-JP" altLang="en-US" sz="800" b="0" i="0">
                          <a:latin typeface="メイリオ"/>
                          <a:ea typeface="メイリオ"/>
                          <a:cs typeface="メイリオ"/>
                        </a:rPr>
                        <a:t>ふりがな</a:t>
                      </a:r>
                    </a:p>
                  </a:txBody>
                  <a:tcPr anchor="ctr">
                    <a:lnL w="1905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9050" cap="flat" cmpd="sng" algn="ctr">
                      <a:solidFill>
                        <a:scrgbClr r="0" g="0" b="0"/>
                      </a:solidFill>
                      <a:prstDash val="solid"/>
                      <a:round/>
                      <a:headEnd type="none" w="med" len="med"/>
                      <a:tailEnd type="none" w="med" len="med"/>
                    </a:lnT>
                    <a:lnB w="6350" cap="flat" cmpd="sng" algn="ctr">
                      <a:solidFill>
                        <a:scrgbClr r="0" g="0" b="0"/>
                      </a:solidFill>
                      <a:prstDash val="dash"/>
                      <a:round/>
                      <a:headEnd type="none" w="med" len="med"/>
                      <a:tailEnd type="none" w="med" len="med"/>
                    </a:lnB>
                  </a:tcPr>
                </a:tc>
                <a:tc>
                  <a:txBody>
                    <a:bodyPr/>
                    <a:lstStyle/>
                    <a:p>
                      <a:endParaRPr kumimoji="1" lang="ja-JP" altLang="en-US" sz="1000" b="0" i="0">
                        <a:latin typeface="メイリオ"/>
                        <a:ea typeface="メイリオ"/>
                        <a:cs typeface="メイリオ"/>
                      </a:endParaRPr>
                    </a:p>
                  </a:txBody>
                  <a:tcPr>
                    <a:lnL w="12700" cap="flat" cmpd="sng" algn="ctr">
                      <a:solidFill>
                        <a:scrgbClr r="0" g="0" b="0"/>
                      </a:solidFill>
                      <a:prstDash val="solid"/>
                      <a:round/>
                      <a:headEnd type="none" w="med" len="med"/>
                      <a:tailEnd type="none" w="med" len="med"/>
                    </a:lnL>
                    <a:lnR w="6350" cap="flat" cmpd="sng" algn="ctr">
                      <a:solidFill>
                        <a:scrgbClr r="0" g="0" b="0"/>
                      </a:solidFill>
                      <a:prstDash val="solid"/>
                      <a:round/>
                      <a:headEnd type="none" w="med" len="med"/>
                      <a:tailEnd type="none" w="med" len="med"/>
                    </a:lnR>
                    <a:lnT w="19050" cap="flat" cmpd="sng" algn="ctr">
                      <a:solidFill>
                        <a:scrgbClr r="0" g="0" b="0"/>
                      </a:solidFill>
                      <a:prstDash val="solid"/>
                      <a:round/>
                      <a:headEnd type="none" w="med" len="med"/>
                      <a:tailEnd type="none" w="med" len="med"/>
                    </a:lnT>
                    <a:lnB w="6350" cap="flat" cmpd="sng" algn="ctr">
                      <a:solidFill>
                        <a:scrgbClr r="0" g="0" b="0"/>
                      </a:solidFill>
                      <a:prstDash val="dash"/>
                      <a:round/>
                      <a:headEnd type="none" w="med" len="med"/>
                      <a:tailEnd type="none" w="med" len="med"/>
                    </a:lnB>
                  </a:tcPr>
                </a:tc>
                <a:tc>
                  <a:txBody>
                    <a:bodyPr/>
                    <a:lstStyle/>
                    <a:p>
                      <a:endParaRPr kumimoji="1" lang="ja-JP" altLang="en-US" sz="1000" b="0" i="0">
                        <a:latin typeface="メイリオ"/>
                        <a:ea typeface="メイリオ"/>
                        <a:cs typeface="メイリオ"/>
                      </a:endParaRPr>
                    </a:p>
                  </a:txBody>
                  <a:tcPr>
                    <a:lnL w="635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9050" cap="flat" cmpd="sng" algn="ctr">
                      <a:solidFill>
                        <a:scrgbClr r="0" g="0" b="0"/>
                      </a:solidFill>
                      <a:prstDash val="solid"/>
                      <a:round/>
                      <a:headEnd type="none" w="med" len="med"/>
                      <a:tailEnd type="none" w="med" len="med"/>
                    </a:lnT>
                    <a:lnB w="6350" cap="flat" cmpd="sng" algn="ctr">
                      <a:solidFill>
                        <a:scrgbClr r="0" g="0" b="0"/>
                      </a:solidFill>
                      <a:prstDash val="dash"/>
                      <a:round/>
                      <a:headEnd type="none" w="med" len="med"/>
                      <a:tailEnd type="none" w="med" len="med"/>
                    </a:lnB>
                  </a:tcPr>
                </a:tc>
                <a:tc>
                  <a:txBody>
                    <a:bodyPr/>
                    <a:lstStyle/>
                    <a:p>
                      <a:pPr algn="ctr"/>
                      <a:r>
                        <a:rPr kumimoji="1" lang="ja-JP" altLang="en-US" sz="1000" b="0" i="0">
                          <a:latin typeface="メイリオ"/>
                          <a:ea typeface="メイリオ"/>
                          <a:cs typeface="メイリオ"/>
                        </a:rPr>
                        <a:t>性別</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9050" cap="flat" cmpd="sng" algn="ctr">
                      <a:solidFill>
                        <a:scrgbClr r="0" g="0" b="0"/>
                      </a:solidFill>
                      <a:prstDash val="solid"/>
                      <a:round/>
                      <a:headEnd type="none" w="med" len="med"/>
                      <a:tailEnd type="none" w="med" len="med"/>
                    </a:lnT>
                    <a:lnB w="6350" cap="flat" cmpd="sng" algn="ctr">
                      <a:solidFill>
                        <a:scrgbClr r="0" g="0" b="0"/>
                      </a:solidFill>
                      <a:prstDash val="solid"/>
                      <a:round/>
                      <a:headEnd type="none" w="med" len="med"/>
                      <a:tailEnd type="none" w="med" len="med"/>
                    </a:lnB>
                  </a:tcPr>
                </a:tc>
                <a:tc gridSpan="2">
                  <a:txBody>
                    <a:bodyPr/>
                    <a:lstStyle/>
                    <a:p>
                      <a:pPr algn="ctr"/>
                      <a:r>
                        <a:rPr kumimoji="1" lang="ja-JP" altLang="en-US" sz="1000" b="0" i="0">
                          <a:latin typeface="メイリオ"/>
                          <a:ea typeface="メイリオ"/>
                          <a:cs typeface="メイリオ"/>
                        </a:rPr>
                        <a:t>生年月日</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9050" cap="flat" cmpd="sng" algn="ctr">
                      <a:solidFill>
                        <a:scrgbClr r="0" g="0" b="0"/>
                      </a:solidFill>
                      <a:prstDash val="solid"/>
                      <a:round/>
                      <a:headEnd type="none" w="med" len="med"/>
                      <a:tailEnd type="none" w="med" len="med"/>
                    </a:lnT>
                    <a:lnB w="6350" cap="flat" cmpd="sng" algn="ctr">
                      <a:solidFill>
                        <a:scrgbClr r="0" g="0" b="0"/>
                      </a:solidFill>
                      <a:prstDash val="solid"/>
                      <a:round/>
                      <a:headEnd type="none" w="med" len="med"/>
                      <a:tailEnd type="none" w="med" len="med"/>
                    </a:lnB>
                  </a:tcPr>
                </a:tc>
                <a:tc hMerge="1">
                  <a:txBody>
                    <a:bodyPr/>
                    <a:lstStyle/>
                    <a:p>
                      <a:endParaRPr kumimoji="1" lang="ja-JP" altLang="en-US"/>
                    </a:p>
                  </a:txBody>
                  <a:tcPr/>
                </a:tc>
                <a:tc rowSpan="4">
                  <a:txBody>
                    <a:bodyPr/>
                    <a:lstStyle/>
                    <a:p>
                      <a:pPr algn="ctr"/>
                      <a:r>
                        <a:rPr kumimoji="1" lang="ja-JP" altLang="en-US" sz="1100" b="1" i="0">
                          <a:latin typeface="メイリオ"/>
                          <a:ea typeface="メイリオ"/>
                          <a:cs typeface="メイリオ"/>
                        </a:rPr>
                        <a:t>顔写真</a:t>
                      </a:r>
                      <a:endParaRPr kumimoji="1" lang="en-US" altLang="ja-JP" sz="1100" b="1" i="0">
                        <a:latin typeface="メイリオ"/>
                        <a:ea typeface="メイリオ"/>
                        <a:cs typeface="メイリオ"/>
                      </a:endParaRPr>
                    </a:p>
                    <a:p>
                      <a:pPr algn="ctr"/>
                      <a:r>
                        <a:rPr kumimoji="1" lang="ja-JP" altLang="en-US" sz="1100" b="1" i="0">
                          <a:latin typeface="メイリオ"/>
                          <a:ea typeface="メイリオ"/>
                          <a:cs typeface="メイリオ"/>
                        </a:rPr>
                        <a:t>貼　付</a:t>
                      </a:r>
                      <a:endParaRPr kumimoji="1" lang="en-US" altLang="ja-JP" sz="1100" b="1" i="0">
                        <a:latin typeface="メイリオ"/>
                        <a:ea typeface="メイリオ"/>
                        <a:cs typeface="メイリオ"/>
                      </a:endParaRPr>
                    </a:p>
                    <a:p>
                      <a:pPr algn="ctr"/>
                      <a:r>
                        <a:rPr kumimoji="1" lang="en-US" altLang="ja-JP" sz="900" b="0" i="0">
                          <a:latin typeface="メイリオ"/>
                          <a:ea typeface="メイリオ"/>
                          <a:cs typeface="メイリオ"/>
                        </a:rPr>
                        <a:t>(3cm×4cm)</a:t>
                      </a:r>
                    </a:p>
                    <a:p>
                      <a:pPr algn="ctr"/>
                      <a:endParaRPr kumimoji="1" lang="en-US" altLang="ja-JP" sz="900" b="0" i="0">
                        <a:latin typeface="メイリオ"/>
                        <a:ea typeface="メイリオ"/>
                        <a:cs typeface="メイリオ"/>
                      </a:endParaRPr>
                    </a:p>
                    <a:p>
                      <a:pPr algn="ctr"/>
                      <a:r>
                        <a:rPr kumimoji="1" lang="ja-JP" altLang="en-US" sz="800" b="0" i="0">
                          <a:latin typeface="メイリオ"/>
                          <a:ea typeface="メイリオ"/>
                          <a:cs typeface="メイリオ"/>
                        </a:rPr>
                        <a:t>写真の裏面に</a:t>
                      </a:r>
                      <a:endParaRPr kumimoji="1" lang="en-US" altLang="ja-JP" sz="800" b="0" i="0">
                        <a:latin typeface="メイリオ"/>
                        <a:ea typeface="メイリオ"/>
                        <a:cs typeface="メイリオ"/>
                      </a:endParaRPr>
                    </a:p>
                    <a:p>
                      <a:pPr algn="ctr"/>
                      <a:r>
                        <a:rPr kumimoji="1" lang="ja-JP" altLang="en-US" sz="800" b="0" i="0">
                          <a:latin typeface="メイリオ"/>
                          <a:ea typeface="メイリオ"/>
                          <a:cs typeface="メイリオ"/>
                        </a:rPr>
                        <a:t>氏名を記入し</a:t>
                      </a:r>
                      <a:endParaRPr kumimoji="1" lang="en-US" altLang="ja-JP" sz="800" b="0" i="0">
                        <a:latin typeface="メイリオ"/>
                        <a:ea typeface="メイリオ"/>
                        <a:cs typeface="メイリオ"/>
                      </a:endParaRPr>
                    </a:p>
                    <a:p>
                      <a:pPr algn="ctr"/>
                      <a:r>
                        <a:rPr kumimoji="1" lang="ja-JP" altLang="en-US" sz="800" b="0" i="0">
                          <a:latin typeface="メイリオ"/>
                          <a:ea typeface="メイリオ"/>
                          <a:cs typeface="メイリオ"/>
                        </a:rPr>
                        <a:t>糊で</a:t>
                      </a:r>
                      <a:endParaRPr kumimoji="1" lang="en-US" altLang="ja-JP" sz="800" b="0" i="0">
                        <a:latin typeface="メイリオ"/>
                        <a:ea typeface="メイリオ"/>
                        <a:cs typeface="メイリオ"/>
                      </a:endParaRPr>
                    </a:p>
                    <a:p>
                      <a:pPr algn="ctr"/>
                      <a:r>
                        <a:rPr kumimoji="1" lang="ja-JP" altLang="en-US" sz="800" b="0" i="0">
                          <a:latin typeface="メイリオ"/>
                          <a:ea typeface="メイリオ"/>
                          <a:cs typeface="メイリオ"/>
                        </a:rPr>
                        <a:t>貼ってください</a:t>
                      </a:r>
                    </a:p>
                  </a:txBody>
                  <a:tcPr anchor="ctr">
                    <a:lnL w="12700" cap="flat" cmpd="sng" algn="ctr">
                      <a:solidFill>
                        <a:scrgbClr r="0" g="0" b="0"/>
                      </a:solidFill>
                      <a:prstDash val="solid"/>
                      <a:round/>
                      <a:headEnd type="none" w="med" len="med"/>
                      <a:tailEnd type="none" w="med" len="med"/>
                    </a:lnL>
                    <a:lnR w="19050" cap="flat" cmpd="sng" algn="ctr">
                      <a:solidFill>
                        <a:scrgbClr r="0" g="0" b="0"/>
                      </a:solidFill>
                      <a:prstDash val="solid"/>
                      <a:round/>
                      <a:headEnd type="none" w="med" len="med"/>
                      <a:tailEnd type="none" w="med" len="med"/>
                    </a:lnR>
                    <a:lnT w="1905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3473">
                <a:tc>
                  <a:txBody>
                    <a:bodyPr/>
                    <a:lstStyle/>
                    <a:p>
                      <a:pPr algn="ctr"/>
                      <a:r>
                        <a:rPr kumimoji="1" lang="ja-JP" altLang="en-US" sz="1000" b="0" i="0">
                          <a:latin typeface="メイリオ"/>
                          <a:ea typeface="メイリオ"/>
                          <a:cs typeface="メイリオ"/>
                        </a:rPr>
                        <a:t>氏　　名</a:t>
                      </a:r>
                    </a:p>
                  </a:txBody>
                  <a:tcPr anchor="ctr">
                    <a:lnL w="1905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6350" cap="flat" cmpd="sng" algn="ctr">
                      <a:solidFill>
                        <a:scrgbClr r="0" g="0" b="0"/>
                      </a:solidFill>
                      <a:prstDash val="dash"/>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endParaRPr kumimoji="1" lang="ja-JP" altLang="en-US" sz="1000" b="0" i="0">
                        <a:latin typeface="メイリオ"/>
                        <a:ea typeface="メイリオ"/>
                        <a:cs typeface="メイリオ"/>
                      </a:endParaRPr>
                    </a:p>
                  </a:txBody>
                  <a:tcPr>
                    <a:lnL w="12700" cap="flat" cmpd="sng" algn="ctr">
                      <a:solidFill>
                        <a:scrgbClr r="0" g="0" b="0"/>
                      </a:solidFill>
                      <a:prstDash val="solid"/>
                      <a:round/>
                      <a:headEnd type="none" w="med" len="med"/>
                      <a:tailEnd type="none" w="med" len="med"/>
                    </a:lnL>
                    <a:lnR w="6350" cap="flat" cmpd="sng" algn="ctr">
                      <a:solidFill>
                        <a:scrgbClr r="0" g="0" b="0"/>
                      </a:solidFill>
                      <a:prstDash val="solid"/>
                      <a:round/>
                      <a:headEnd type="none" w="med" len="med"/>
                      <a:tailEnd type="none" w="med" len="med"/>
                    </a:lnR>
                    <a:lnT w="6350" cap="flat" cmpd="sng" algn="ctr">
                      <a:solidFill>
                        <a:scrgbClr r="0" g="0" b="0"/>
                      </a:solidFill>
                      <a:prstDash val="dash"/>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endParaRPr kumimoji="1" lang="ja-JP" altLang="en-US" sz="1000" b="0" i="0">
                        <a:latin typeface="メイリオ"/>
                        <a:ea typeface="メイリオ"/>
                        <a:cs typeface="メイリオ"/>
                      </a:endParaRPr>
                    </a:p>
                  </a:txBody>
                  <a:tcPr>
                    <a:lnL w="635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6350" cap="flat" cmpd="sng" algn="ctr">
                      <a:solidFill>
                        <a:scrgbClr r="0" g="0" b="0"/>
                      </a:solidFill>
                      <a:prstDash val="dash"/>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kumimoji="1" lang="ja-JP" altLang="en-US" sz="1000" b="0" i="0">
                          <a:latin typeface="メイリオ"/>
                          <a:ea typeface="メイリオ"/>
                          <a:cs typeface="メイリオ"/>
                        </a:rPr>
                        <a:t>男</a:t>
                      </a:r>
                      <a:endParaRPr kumimoji="1" lang="en-US" altLang="ja-JP" sz="1000" b="0" i="0">
                        <a:latin typeface="メイリオ"/>
                        <a:ea typeface="メイリオ"/>
                        <a:cs typeface="メイリオ"/>
                      </a:endParaRPr>
                    </a:p>
                    <a:p>
                      <a:pPr algn="ctr"/>
                      <a:r>
                        <a:rPr kumimoji="1" lang="ja-JP" altLang="en-US" sz="1000" b="0" i="0">
                          <a:latin typeface="メイリオ"/>
                          <a:ea typeface="メイリオ"/>
                          <a:cs typeface="メイリオ"/>
                        </a:rPr>
                        <a:t>女</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635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gridSpan="2">
                  <a:txBody>
                    <a:bodyPr/>
                    <a:lstStyle/>
                    <a:p>
                      <a:pPr algn="l"/>
                      <a:r>
                        <a:rPr kumimoji="1" lang="ja-JP" altLang="en-US" sz="1000" b="0" i="0">
                          <a:latin typeface="メイリオ"/>
                          <a:ea typeface="メイリオ"/>
                          <a:cs typeface="メイリオ"/>
                        </a:rPr>
                        <a:t>西暦</a:t>
                      </a:r>
                      <a:endParaRPr kumimoji="1" lang="en-US" altLang="ja-JP" sz="1000" b="0" i="0">
                        <a:latin typeface="メイリオ"/>
                        <a:ea typeface="メイリオ"/>
                        <a:cs typeface="メイリオ"/>
                      </a:endParaRPr>
                    </a:p>
                    <a:p>
                      <a:pPr algn="ctr"/>
                      <a:r>
                        <a:rPr kumimoji="1" lang="ja-JP" altLang="ja-JP" sz="1000" b="0" i="0">
                          <a:latin typeface="メイリオ"/>
                          <a:ea typeface="メイリオ"/>
                          <a:cs typeface="メイリオ"/>
                        </a:rPr>
                        <a:t>　</a:t>
                      </a:r>
                      <a:r>
                        <a:rPr kumimoji="1" lang="ja-JP" altLang="en-US" sz="1000" b="0" i="0">
                          <a:latin typeface="メイリオ"/>
                          <a:ea typeface="メイリオ"/>
                          <a:cs typeface="メイリオ"/>
                        </a:rPr>
                        <a:t>　　　　年　　月　　日</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635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kumimoji="1" lang="ja-JP" altLang="en-US"/>
                    </a:p>
                  </a:txBody>
                  <a:tcPr/>
                </a:tc>
                <a:tc vMerge="1">
                  <a:txBody>
                    <a:bodyPr/>
                    <a:lstStyle/>
                    <a:p>
                      <a:endParaRPr kumimoji="1" lang="ja-JP" altLang="en-US"/>
                    </a:p>
                  </a:txBody>
                  <a:tcPr/>
                </a:tc>
              </a:tr>
              <a:tr h="229830">
                <a:tc rowSpan="2">
                  <a:txBody>
                    <a:bodyPr/>
                    <a:lstStyle/>
                    <a:p>
                      <a:pPr algn="ctr"/>
                      <a:r>
                        <a:rPr kumimoji="1" lang="ja-JP" altLang="en-US" sz="1000" b="0" i="0">
                          <a:latin typeface="メイリオ"/>
                          <a:ea typeface="メイリオ"/>
                          <a:cs typeface="メイリオ"/>
                        </a:rPr>
                        <a:t>住　　所</a:t>
                      </a:r>
                    </a:p>
                  </a:txBody>
                  <a:tcPr anchor="ctr">
                    <a:lnL w="1905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rowSpan="2" gridSpan="3">
                  <a:txBody>
                    <a:bodyPr/>
                    <a:lstStyle/>
                    <a:p>
                      <a:r>
                        <a:rPr kumimoji="1" lang="en-US" altLang="ja-JP" sz="800" b="0" i="0">
                          <a:latin typeface="メイリオ"/>
                          <a:ea typeface="メイリオ"/>
                          <a:cs typeface="メイリオ"/>
                        </a:rPr>
                        <a:t>(〒</a:t>
                      </a:r>
                      <a:r>
                        <a:rPr kumimoji="1" lang="ja-JP" altLang="en-US" sz="800" b="0" i="0">
                          <a:latin typeface="メイリオ"/>
                          <a:ea typeface="メイリオ"/>
                          <a:cs typeface="メイリオ"/>
                        </a:rPr>
                        <a:t>　　　ー　　　　</a:t>
                      </a:r>
                      <a:r>
                        <a:rPr kumimoji="1" lang="en-US" altLang="ja-JP" sz="800" b="0" i="0">
                          <a:latin typeface="メイリオ"/>
                          <a:ea typeface="メイリオ"/>
                          <a:cs typeface="メイリオ"/>
                        </a:rPr>
                        <a:t>)</a:t>
                      </a:r>
                      <a:endParaRPr kumimoji="1" lang="ja-JP" altLang="en-US" sz="800" b="0" i="0">
                        <a:latin typeface="メイリオ"/>
                        <a:ea typeface="メイリオ"/>
                        <a:cs typeface="メイリオ"/>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rowSpan="2" hMerge="1">
                  <a:txBody>
                    <a:bodyPr/>
                    <a:lstStyle/>
                    <a:p>
                      <a:endParaRPr kumimoji="1" lang="ja-JP" altLang="en-US" sz="1000" b="0" i="0">
                        <a:latin typeface="メイリオ"/>
                        <a:ea typeface="メイリオ"/>
                        <a:cs typeface="メイリオ"/>
                      </a:endParaRPr>
                    </a:p>
                  </a:txBody>
                  <a:tcPr>
                    <a:lnL w="6350" cap="flat" cmpd="sng" algn="ctr">
                      <a:solidFill>
                        <a:scrgbClr r="0" g="0" b="0"/>
                      </a:solidFill>
                      <a:prstDash val="solid"/>
                      <a:round/>
                      <a:headEnd type="none" w="med" len="med"/>
                      <a:tailEnd type="none" w="med" len="med"/>
                    </a:lnL>
                    <a:lnR w="6350" cap="flat" cmpd="sng" algn="ctr">
                      <a:solidFill>
                        <a:scrgbClr r="0" g="0" b="0"/>
                      </a:solidFill>
                      <a:prstDash val="solid"/>
                      <a:round/>
                      <a:headEnd type="none" w="med" len="med"/>
                      <a:tailEnd type="none" w="med" len="med"/>
                    </a:lnR>
                    <a:lnT w="6350" cap="flat" cmpd="sng" algn="ctr">
                      <a:solidFill>
                        <a:scrgbClr r="0" g="0" b="0"/>
                      </a:solidFill>
                      <a:prstDash val="solid"/>
                      <a:round/>
                      <a:headEnd type="none" w="med" len="med"/>
                      <a:tailEnd type="none" w="med" len="med"/>
                    </a:lnT>
                    <a:lnB w="6350" cap="flat" cmpd="sng" algn="ctr">
                      <a:solidFill>
                        <a:scrgbClr r="0" g="0" b="0"/>
                      </a:solidFill>
                      <a:prstDash val="solid"/>
                      <a:round/>
                      <a:headEnd type="none" w="med" len="med"/>
                      <a:tailEnd type="none" w="med" len="med"/>
                    </a:lnB>
                  </a:tcPr>
                </a:tc>
                <a:tc rowSpan="2" hMerge="1">
                  <a:txBody>
                    <a:bodyPr/>
                    <a:lstStyle/>
                    <a:p>
                      <a:endParaRPr kumimoji="1" lang="ja-JP" altLang="en-US" sz="1000" b="0" i="0">
                        <a:latin typeface="メイリオ"/>
                        <a:ea typeface="メイリオ"/>
                        <a:cs typeface="メイリオ"/>
                      </a:endParaRPr>
                    </a:p>
                  </a:txBody>
                  <a:tcPr>
                    <a:lnL w="6350" cap="flat" cmpd="sng" algn="ctr">
                      <a:solidFill>
                        <a:scrgbClr r="0" g="0" b="0"/>
                      </a:solidFill>
                      <a:prstDash val="solid"/>
                      <a:round/>
                      <a:headEnd type="none" w="med" len="med"/>
                      <a:tailEnd type="none" w="med" len="med"/>
                    </a:lnL>
                    <a:lnR w="6350" cap="flat" cmpd="sng" algn="ctr">
                      <a:solidFill>
                        <a:scrgbClr r="0" g="0" b="0"/>
                      </a:solidFill>
                      <a:prstDash val="solid"/>
                      <a:round/>
                      <a:headEnd type="none" w="med" len="med"/>
                      <a:tailEnd type="none" w="med" len="med"/>
                    </a:lnR>
                    <a:lnT w="6350" cap="flat" cmpd="sng" algn="ctr">
                      <a:solidFill>
                        <a:scrgbClr r="0" g="0" b="0"/>
                      </a:solidFill>
                      <a:prstDash val="solid"/>
                      <a:round/>
                      <a:headEnd type="none" w="med" len="med"/>
                      <a:tailEnd type="none" w="med" len="med"/>
                    </a:lnT>
                    <a:lnB w="6350" cap="flat" cmpd="sng" algn="ctr">
                      <a:solidFill>
                        <a:scrgbClr r="0" g="0" b="0"/>
                      </a:solidFill>
                      <a:prstDash val="solid"/>
                      <a:round/>
                      <a:headEnd type="none" w="med" len="med"/>
                      <a:tailEnd type="none" w="med" len="med"/>
                    </a:lnB>
                  </a:tcPr>
                </a:tc>
                <a:tc gridSpan="2">
                  <a:txBody>
                    <a:bodyPr/>
                    <a:lstStyle/>
                    <a:p>
                      <a:pPr algn="ctr"/>
                      <a:r>
                        <a:rPr kumimoji="1" lang="ja-JP" altLang="en-US" sz="1000" b="0" i="0">
                          <a:latin typeface="メイリオ"/>
                          <a:ea typeface="メイリオ"/>
                          <a:cs typeface="メイリオ"/>
                        </a:rPr>
                        <a:t>自宅電話番号</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6350" cap="flat" cmpd="sng" algn="ctr">
                      <a:solidFill>
                        <a:scrgbClr r="0" g="0" b="0"/>
                      </a:solidFill>
                      <a:prstDash val="solid"/>
                      <a:round/>
                      <a:headEnd type="none" w="med" len="med"/>
                      <a:tailEnd type="none" w="med" len="med"/>
                    </a:lnB>
                  </a:tcPr>
                </a:tc>
                <a:tc hMerge="1">
                  <a:txBody>
                    <a:bodyPr/>
                    <a:lstStyle/>
                    <a:p>
                      <a:endParaRPr kumimoji="1" lang="ja-JP" altLang="en-US"/>
                    </a:p>
                  </a:txBody>
                  <a:tcPr/>
                </a:tc>
                <a:tc vMerge="1">
                  <a:txBody>
                    <a:bodyPr/>
                    <a:lstStyle/>
                    <a:p>
                      <a:endParaRPr kumimoji="1" lang="ja-JP" altLang="en-US"/>
                    </a:p>
                  </a:txBody>
                  <a:tcPr/>
                </a:tc>
              </a:tr>
              <a:tr h="391029">
                <a:tc vMerge="1">
                  <a:txBody>
                    <a:bodyPr/>
                    <a:lstStyle/>
                    <a:p>
                      <a:endParaRPr kumimoji="1" lang="ja-JP" altLang="en-US"/>
                    </a:p>
                  </a:txBody>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2">
                  <a:txBody>
                    <a:bodyPr/>
                    <a:lstStyle/>
                    <a:p>
                      <a:r>
                        <a:rPr kumimoji="1" lang="ja-JP" altLang="en-US" sz="1000" b="0" i="0">
                          <a:latin typeface="メイリオ"/>
                          <a:ea typeface="メイリオ"/>
                          <a:cs typeface="メイリオ"/>
                        </a:rPr>
                        <a:t>　　　ー　　　ー</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635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kumimoji="1" lang="ja-JP" altLang="en-US"/>
                    </a:p>
                  </a:txBody>
                  <a:tcPr/>
                </a:tc>
                <a:tc vMerge="1">
                  <a:txBody>
                    <a:bodyPr/>
                    <a:lstStyle/>
                    <a:p>
                      <a:endParaRPr kumimoji="1" lang="ja-JP" altLang="en-US"/>
                    </a:p>
                  </a:txBody>
                  <a:tcPr/>
                </a:tc>
              </a:tr>
              <a:tr h="674287">
                <a:tc>
                  <a:txBody>
                    <a:bodyPr/>
                    <a:lstStyle/>
                    <a:p>
                      <a:pPr algn="ctr"/>
                      <a:r>
                        <a:rPr kumimoji="1" lang="ja-JP" altLang="en-US" sz="1000" b="0" i="0">
                          <a:latin typeface="メイリオ"/>
                          <a:ea typeface="メイリオ"/>
                          <a:cs typeface="メイリオ"/>
                        </a:rPr>
                        <a:t>緊急連絡先</a:t>
                      </a:r>
                    </a:p>
                  </a:txBody>
                  <a:tcPr anchor="ctr">
                    <a:lnL w="1905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gridSpan="6">
                  <a:txBody>
                    <a:bodyPr/>
                    <a:lstStyle/>
                    <a:p>
                      <a:r>
                        <a:rPr kumimoji="1" lang="ja-JP" altLang="en-US" sz="1000" b="0" i="0">
                          <a:latin typeface="メイリオ"/>
                          <a:ea typeface="メイリオ"/>
                          <a:cs typeface="メイリオ"/>
                        </a:rPr>
                        <a:t>大会前と当日に連絡ができる方</a:t>
                      </a:r>
                      <a:endParaRPr kumimoji="1" lang="en-US" altLang="ja-JP" sz="1000" b="0" i="0">
                        <a:latin typeface="メイリオ"/>
                        <a:ea typeface="メイリオ"/>
                        <a:cs typeface="メイリオ"/>
                      </a:endParaRPr>
                    </a:p>
                    <a:p>
                      <a:r>
                        <a:rPr kumimoji="1" lang="ja-JP" altLang="en-US" sz="1000" b="0" i="0">
                          <a:latin typeface="メイリオ"/>
                          <a:ea typeface="メイリオ"/>
                          <a:cs typeface="メイリオ"/>
                        </a:rPr>
                        <a:t>氏名　　　　　　　　　　　　　続柄　　　　　　　携帯電話</a:t>
                      </a:r>
                      <a:endParaRPr kumimoji="1" lang="en-US" altLang="ja-JP" sz="1000" b="0" i="0">
                        <a:latin typeface="メイリオ"/>
                        <a:ea typeface="メイリオ"/>
                        <a:cs typeface="メイリオ"/>
                      </a:endParaRPr>
                    </a:p>
                    <a:p>
                      <a:r>
                        <a:rPr kumimoji="1" lang="ja-JP" altLang="en-US" sz="1800" b="0" i="0">
                          <a:latin typeface="メイリオ"/>
                          <a:ea typeface="メイリオ"/>
                          <a:cs typeface="メイリオ"/>
                        </a:rPr>
                        <a:t>（　　　　　　）（　　　）（　　</a:t>
                      </a:r>
                      <a:r>
                        <a:rPr kumimoji="1" lang="ja-JP" altLang="en-US" sz="1000" b="0" i="0">
                          <a:latin typeface="メイリオ"/>
                          <a:ea typeface="メイリオ"/>
                          <a:cs typeface="メイリオ"/>
                        </a:rPr>
                        <a:t>ー　　　　　ー</a:t>
                      </a:r>
                      <a:r>
                        <a:rPr kumimoji="1" lang="ja-JP" altLang="en-US" sz="1800" b="0" i="0">
                          <a:latin typeface="メイリオ"/>
                          <a:ea typeface="メイリオ"/>
                          <a:cs typeface="メイリオ"/>
                        </a:rPr>
                        <a:t>　　）　　　　</a:t>
                      </a:r>
                    </a:p>
                  </a:txBody>
                  <a:tcPr>
                    <a:lnL w="12700" cap="flat" cmpd="sng" algn="ctr">
                      <a:solidFill>
                        <a:scrgbClr r="0" g="0" b="0"/>
                      </a:solidFill>
                      <a:prstDash val="solid"/>
                      <a:round/>
                      <a:headEnd type="none" w="med" len="med"/>
                      <a:tailEnd type="none" w="med" len="med"/>
                    </a:lnL>
                    <a:lnR w="1905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kumimoji="1" lang="ja-JP" altLang="en-US" sz="1000" b="0" i="0">
                        <a:latin typeface="メイリオ"/>
                        <a:ea typeface="メイリオ"/>
                        <a:cs typeface="メイリオ"/>
                      </a:endParaRPr>
                    </a:p>
                  </a:txBody>
                  <a:tcPr>
                    <a:lnL w="6350" cap="flat" cmpd="sng" algn="ctr">
                      <a:solidFill>
                        <a:scrgbClr r="0" g="0" b="0"/>
                      </a:solidFill>
                      <a:prstDash val="solid"/>
                      <a:round/>
                      <a:headEnd type="none" w="med" len="med"/>
                      <a:tailEnd type="none" w="med" len="med"/>
                    </a:lnL>
                    <a:lnR w="6350" cap="flat" cmpd="sng" algn="ctr">
                      <a:solidFill>
                        <a:scrgbClr r="0" g="0" b="0"/>
                      </a:solidFill>
                      <a:prstDash val="solid"/>
                      <a:round/>
                      <a:headEnd type="none" w="med" len="med"/>
                      <a:tailEnd type="none" w="med" len="med"/>
                    </a:lnR>
                    <a:lnT w="6350" cap="flat" cmpd="sng" algn="ctr">
                      <a:solidFill>
                        <a:scrgbClr r="0" g="0" b="0"/>
                      </a:solidFill>
                      <a:prstDash val="solid"/>
                      <a:round/>
                      <a:headEnd type="none" w="med" len="med"/>
                      <a:tailEnd type="none" w="med" len="med"/>
                    </a:lnT>
                    <a:lnB w="6350" cap="flat" cmpd="sng" algn="ctr">
                      <a:solidFill>
                        <a:scrgbClr r="0" g="0" b="0"/>
                      </a:solidFill>
                      <a:prstDash val="solid"/>
                      <a:round/>
                      <a:headEnd type="none" w="med" len="med"/>
                      <a:tailEnd type="none" w="med" len="med"/>
                    </a:lnB>
                  </a:tcPr>
                </a:tc>
                <a:tc hMerge="1">
                  <a:txBody>
                    <a:bodyPr/>
                    <a:lstStyle/>
                    <a:p>
                      <a:endParaRPr kumimoji="1" lang="ja-JP" altLang="en-US" sz="1000" b="0" i="0">
                        <a:latin typeface="メイリオ"/>
                        <a:ea typeface="メイリオ"/>
                        <a:cs typeface="メイリオ"/>
                      </a:endParaRPr>
                    </a:p>
                  </a:txBody>
                  <a:tcPr>
                    <a:lnL w="6350" cap="flat" cmpd="sng" algn="ctr">
                      <a:solidFill>
                        <a:scrgbClr r="0" g="0" b="0"/>
                      </a:solidFill>
                      <a:prstDash val="solid"/>
                      <a:round/>
                      <a:headEnd type="none" w="med" len="med"/>
                      <a:tailEnd type="none" w="med" len="med"/>
                    </a:lnL>
                    <a:lnR w="6350" cap="flat" cmpd="sng" algn="ctr">
                      <a:solidFill>
                        <a:scrgbClr r="0" g="0" b="0"/>
                      </a:solidFill>
                      <a:prstDash val="solid"/>
                      <a:round/>
                      <a:headEnd type="none" w="med" len="med"/>
                      <a:tailEnd type="none" w="med" len="med"/>
                    </a:lnR>
                    <a:lnT w="6350" cap="flat" cmpd="sng" algn="ctr">
                      <a:solidFill>
                        <a:scrgbClr r="0" g="0" b="0"/>
                      </a:solidFill>
                      <a:prstDash val="solid"/>
                      <a:round/>
                      <a:headEnd type="none" w="med" len="med"/>
                      <a:tailEnd type="none" w="med" len="med"/>
                    </a:lnT>
                    <a:lnB w="6350" cap="flat" cmpd="sng" algn="ctr">
                      <a:solidFill>
                        <a:scrgbClr r="0" g="0" b="0"/>
                      </a:solidFill>
                      <a:prstDash val="solid"/>
                      <a:round/>
                      <a:headEnd type="none" w="med" len="med"/>
                      <a:tailEnd type="none" w="med" len="med"/>
                    </a:lnB>
                  </a:tcPr>
                </a:tc>
                <a:tc hMerge="1">
                  <a:txBody>
                    <a:bodyPr/>
                    <a:lstStyle/>
                    <a:p>
                      <a:endParaRPr kumimoji="1" lang="ja-JP" altLang="en-US" sz="1000" b="0" i="0">
                        <a:latin typeface="メイリオ"/>
                        <a:ea typeface="メイリオ"/>
                        <a:cs typeface="メイリオ"/>
                      </a:endParaRPr>
                    </a:p>
                  </a:txBody>
                  <a:tcPr>
                    <a:lnL w="6350" cap="flat" cmpd="sng" algn="ctr">
                      <a:solidFill>
                        <a:scrgbClr r="0" g="0" b="0"/>
                      </a:solidFill>
                      <a:prstDash val="solid"/>
                      <a:round/>
                      <a:headEnd type="none" w="med" len="med"/>
                      <a:tailEnd type="none" w="med" len="med"/>
                    </a:lnL>
                    <a:lnR w="6350" cap="flat" cmpd="sng" algn="ctr">
                      <a:solidFill>
                        <a:scrgbClr r="0" g="0" b="0"/>
                      </a:solidFill>
                      <a:prstDash val="solid"/>
                      <a:round/>
                      <a:headEnd type="none" w="med" len="med"/>
                      <a:tailEnd type="none" w="med" len="med"/>
                    </a:lnR>
                    <a:lnT w="6350" cap="flat" cmpd="sng" algn="ctr">
                      <a:solidFill>
                        <a:scrgbClr r="0" g="0" b="0"/>
                      </a:solidFill>
                      <a:prstDash val="solid"/>
                      <a:round/>
                      <a:headEnd type="none" w="med" len="med"/>
                      <a:tailEnd type="none" w="med" len="med"/>
                    </a:lnT>
                    <a:lnB w="6350" cap="flat" cmpd="sng" algn="ctr">
                      <a:solidFill>
                        <a:scrgbClr r="0" g="0" b="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r>
              <a:tr h="510732">
                <a:tc>
                  <a:txBody>
                    <a:bodyPr/>
                    <a:lstStyle/>
                    <a:p>
                      <a:pPr algn="ctr"/>
                      <a:r>
                        <a:rPr kumimoji="1" lang="ja-JP" altLang="en-US" sz="1000" b="0" i="0">
                          <a:latin typeface="メイリオ"/>
                          <a:ea typeface="メイリオ"/>
                          <a:cs typeface="メイリオ"/>
                        </a:rPr>
                        <a:t>学 校 名</a:t>
                      </a:r>
                    </a:p>
                  </a:txBody>
                  <a:tcPr anchor="ctr">
                    <a:lnL w="1905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gridSpan="4">
                  <a:txBody>
                    <a:bodyPr/>
                    <a:lstStyle/>
                    <a:p>
                      <a:pPr algn="r"/>
                      <a:r>
                        <a:rPr kumimoji="1" lang="ja-JP" altLang="en-US" sz="800" b="0" i="0">
                          <a:latin typeface="メイリオ"/>
                          <a:ea typeface="メイリオ"/>
                          <a:cs typeface="メイリオ"/>
                        </a:rPr>
                        <a:t>記入例　</a:t>
                      </a:r>
                      <a:r>
                        <a:rPr kumimoji="1" lang="en-US" altLang="ja-JP" sz="800" b="0" i="0">
                          <a:latin typeface="メイリオ"/>
                          <a:ea typeface="メイリオ"/>
                          <a:cs typeface="メイリオ"/>
                        </a:rPr>
                        <a:t>□□</a:t>
                      </a:r>
                      <a:r>
                        <a:rPr kumimoji="1" lang="ja-JP" altLang="en-US" sz="800" b="0" i="0">
                          <a:latin typeface="メイリオ"/>
                          <a:ea typeface="メイリオ"/>
                          <a:cs typeface="メイリオ"/>
                        </a:rPr>
                        <a:t>市立</a:t>
                      </a:r>
                      <a:r>
                        <a:rPr kumimoji="1" lang="en-US" altLang="ja-JP" sz="800" b="0" i="0">
                          <a:latin typeface="メイリオ"/>
                          <a:ea typeface="メイリオ"/>
                          <a:cs typeface="メイリオ"/>
                        </a:rPr>
                        <a:t>□□</a:t>
                      </a:r>
                      <a:r>
                        <a:rPr kumimoji="1" lang="ja-JP" altLang="en-US" sz="800" b="0" i="0">
                          <a:latin typeface="メイリオ"/>
                          <a:ea typeface="メイリオ"/>
                          <a:cs typeface="メイリオ"/>
                        </a:rPr>
                        <a:t>小学校</a:t>
                      </a:r>
                    </a:p>
                  </a:txBody>
                  <a:tcPr>
                    <a:lnL w="12700" cap="flat" cmpd="sng" algn="ctr">
                      <a:solidFill>
                        <a:scrgbClr r="0" g="0" b="0"/>
                      </a:solidFill>
                      <a:prstDash val="solid"/>
                      <a:round/>
                      <a:headEnd type="none" w="med" len="med"/>
                      <a:tailEnd type="none" w="med" len="med"/>
                    </a:lnL>
                    <a:lnR w="635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kumimoji="1" lang="ja-JP" altLang="en-US" sz="1000" b="0" i="0">
                        <a:latin typeface="メイリオ"/>
                        <a:ea typeface="メイリオ"/>
                        <a:cs typeface="メイリオ"/>
                      </a:endParaRPr>
                    </a:p>
                  </a:txBody>
                  <a:tcPr>
                    <a:lnL w="6350" cap="flat" cmpd="sng" algn="ctr">
                      <a:solidFill>
                        <a:scrgbClr r="0" g="0" b="0"/>
                      </a:solidFill>
                      <a:prstDash val="solid"/>
                      <a:round/>
                      <a:headEnd type="none" w="med" len="med"/>
                      <a:tailEnd type="none" w="med" len="med"/>
                    </a:lnL>
                    <a:lnR w="6350" cap="flat" cmpd="sng" algn="ctr">
                      <a:solidFill>
                        <a:scrgbClr r="0" g="0" b="0"/>
                      </a:solidFill>
                      <a:prstDash val="solid"/>
                      <a:round/>
                      <a:headEnd type="none" w="med" len="med"/>
                      <a:tailEnd type="none" w="med" len="med"/>
                    </a:lnR>
                    <a:lnT w="6350" cap="flat" cmpd="sng" algn="ctr">
                      <a:solidFill>
                        <a:scrgbClr r="0" g="0" b="0"/>
                      </a:solidFill>
                      <a:prstDash val="solid"/>
                      <a:round/>
                      <a:headEnd type="none" w="med" len="med"/>
                      <a:tailEnd type="none" w="med" len="med"/>
                    </a:lnT>
                    <a:lnB w="6350" cap="flat" cmpd="sng" algn="ctr">
                      <a:solidFill>
                        <a:scrgbClr r="0" g="0" b="0"/>
                      </a:solidFill>
                      <a:prstDash val="solid"/>
                      <a:round/>
                      <a:headEnd type="none" w="med" len="med"/>
                      <a:tailEnd type="none" w="med" len="med"/>
                    </a:lnB>
                  </a:tcPr>
                </a:tc>
                <a:tc hMerge="1">
                  <a:txBody>
                    <a:bodyPr/>
                    <a:lstStyle/>
                    <a:p>
                      <a:endParaRPr kumimoji="1" lang="ja-JP" altLang="en-US" sz="1000" b="0" i="0">
                        <a:latin typeface="メイリオ"/>
                        <a:ea typeface="メイリオ"/>
                        <a:cs typeface="メイリオ"/>
                      </a:endParaRPr>
                    </a:p>
                  </a:txBody>
                  <a:tcPr>
                    <a:lnL w="6350" cap="flat" cmpd="sng" algn="ctr">
                      <a:solidFill>
                        <a:scrgbClr r="0" g="0" b="0"/>
                      </a:solidFill>
                      <a:prstDash val="solid"/>
                      <a:round/>
                      <a:headEnd type="none" w="med" len="med"/>
                      <a:tailEnd type="none" w="med" len="med"/>
                    </a:lnL>
                    <a:lnR w="6350" cap="flat" cmpd="sng" algn="ctr">
                      <a:solidFill>
                        <a:scrgbClr r="0" g="0" b="0"/>
                      </a:solidFill>
                      <a:prstDash val="solid"/>
                      <a:round/>
                      <a:headEnd type="none" w="med" len="med"/>
                      <a:tailEnd type="none" w="med" len="med"/>
                    </a:lnR>
                    <a:lnT w="6350" cap="flat" cmpd="sng" algn="ctr">
                      <a:solidFill>
                        <a:scrgbClr r="0" g="0" b="0"/>
                      </a:solidFill>
                      <a:prstDash val="solid"/>
                      <a:round/>
                      <a:headEnd type="none" w="med" len="med"/>
                      <a:tailEnd type="none" w="med" len="med"/>
                    </a:lnT>
                    <a:lnB w="6350" cap="flat" cmpd="sng" algn="ctr">
                      <a:solidFill>
                        <a:scrgbClr r="0" g="0" b="0"/>
                      </a:solidFill>
                      <a:prstDash val="solid"/>
                      <a:round/>
                      <a:headEnd type="none" w="med" len="med"/>
                      <a:tailEnd type="none" w="med" len="med"/>
                    </a:lnB>
                  </a:tcPr>
                </a:tc>
                <a:tc hMerge="1">
                  <a:txBody>
                    <a:bodyPr/>
                    <a:lstStyle/>
                    <a:p>
                      <a:endParaRPr kumimoji="1" lang="ja-JP" altLang="en-US" sz="1000" b="0" i="0">
                        <a:latin typeface="メイリオ"/>
                        <a:ea typeface="メイリオ"/>
                        <a:cs typeface="メイリオ"/>
                      </a:endParaRPr>
                    </a:p>
                  </a:txBody>
                  <a:tcPr>
                    <a:lnL w="6350" cap="flat" cmpd="sng" algn="ctr">
                      <a:solidFill>
                        <a:scrgbClr r="0" g="0" b="0"/>
                      </a:solidFill>
                      <a:prstDash val="solid"/>
                      <a:round/>
                      <a:headEnd type="none" w="med" len="med"/>
                      <a:tailEnd type="none" w="med" len="med"/>
                    </a:lnL>
                    <a:lnR w="6350" cap="flat" cmpd="sng" algn="ctr">
                      <a:solidFill>
                        <a:scrgbClr r="0" g="0" b="0"/>
                      </a:solidFill>
                      <a:prstDash val="solid"/>
                      <a:round/>
                      <a:headEnd type="none" w="med" len="med"/>
                      <a:tailEnd type="none" w="med" len="med"/>
                    </a:lnR>
                    <a:lnT w="6350" cap="flat" cmpd="sng" algn="ctr">
                      <a:solidFill>
                        <a:scrgbClr r="0" g="0" b="0"/>
                      </a:solidFill>
                      <a:prstDash val="solid"/>
                      <a:round/>
                      <a:headEnd type="none" w="med" len="med"/>
                      <a:tailEnd type="none" w="med" len="med"/>
                    </a:lnT>
                    <a:lnB w="6350" cap="flat" cmpd="sng" algn="ctr">
                      <a:solidFill>
                        <a:scrgbClr r="0" g="0" b="0"/>
                      </a:solidFill>
                      <a:prstDash val="solid"/>
                      <a:round/>
                      <a:headEnd type="none" w="med" len="med"/>
                      <a:tailEnd type="none" w="med" len="med"/>
                    </a:lnB>
                  </a:tcPr>
                </a:tc>
                <a:tc>
                  <a:txBody>
                    <a:bodyPr/>
                    <a:lstStyle/>
                    <a:p>
                      <a:pPr algn="ctr"/>
                      <a:r>
                        <a:rPr kumimoji="1" lang="ja-JP" altLang="en-US" sz="1000" b="0" i="0">
                          <a:latin typeface="メイリオ"/>
                          <a:ea typeface="メイリオ"/>
                          <a:cs typeface="メイリオ"/>
                        </a:rPr>
                        <a:t>学年</a:t>
                      </a:r>
                    </a:p>
                  </a:txBody>
                  <a:tcPr anchor="ctr">
                    <a:lnL w="6350" cap="flat" cmpd="sng" algn="ctr">
                      <a:solidFill>
                        <a:scrgbClr r="0" g="0" b="0"/>
                      </a:solidFill>
                      <a:prstDash val="solid"/>
                      <a:round/>
                      <a:headEnd type="none" w="med" len="med"/>
                      <a:tailEnd type="none" w="med" len="med"/>
                    </a:lnL>
                    <a:lnR w="635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r"/>
                      <a:r>
                        <a:rPr kumimoji="1" lang="ja-JP" altLang="en-US" sz="1000" b="0" i="0">
                          <a:latin typeface="メイリオ"/>
                          <a:ea typeface="メイリオ"/>
                          <a:cs typeface="メイリオ"/>
                        </a:rPr>
                        <a:t>年生</a:t>
                      </a:r>
                    </a:p>
                  </a:txBody>
                  <a:tcPr anchor="ctr">
                    <a:lnL w="6350" cap="flat" cmpd="sng" algn="ctr">
                      <a:solidFill>
                        <a:scrgbClr r="0" g="0" b="0"/>
                      </a:solidFill>
                      <a:prstDash val="solid"/>
                      <a:round/>
                      <a:headEnd type="none" w="med" len="med"/>
                      <a:tailEnd type="none" w="med" len="med"/>
                    </a:lnL>
                    <a:lnR w="1905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486793">
                <a:tc>
                  <a:txBody>
                    <a:bodyPr/>
                    <a:lstStyle/>
                    <a:p>
                      <a:pPr algn="ctr"/>
                      <a:r>
                        <a:rPr kumimoji="1" lang="ja-JP" altLang="en-US" sz="1000" b="0" i="0">
                          <a:latin typeface="メイリオ"/>
                          <a:ea typeface="メイリオ"/>
                          <a:cs typeface="メイリオ"/>
                        </a:rPr>
                        <a:t>所属クラブ</a:t>
                      </a:r>
                    </a:p>
                  </a:txBody>
                  <a:tcPr anchor="ctr">
                    <a:lnL w="1905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gridSpan="6">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kumimoji="1" lang="ja-JP" altLang="en-US" sz="1000" b="0" i="0">
                          <a:latin typeface="メイリオ"/>
                          <a:ea typeface="メイリオ"/>
                          <a:cs typeface="メイリオ"/>
                        </a:rPr>
                        <a:t>記</a:t>
                      </a:r>
                      <a:r>
                        <a:rPr kumimoji="1" lang="ja-JP" altLang="en-US" sz="800" b="0" i="0">
                          <a:latin typeface="メイリオ"/>
                          <a:ea typeface="メイリオ"/>
                          <a:cs typeface="メイリオ"/>
                        </a:rPr>
                        <a:t>入例　</a:t>
                      </a:r>
                      <a:r>
                        <a:rPr kumimoji="1" lang="en-US" altLang="ja-JP" sz="800" b="0" i="0">
                          <a:latin typeface="メイリオ"/>
                          <a:ea typeface="メイリオ"/>
                          <a:cs typeface="メイリオ"/>
                        </a:rPr>
                        <a:t>◯◯</a:t>
                      </a:r>
                      <a:r>
                        <a:rPr kumimoji="1" lang="ja-JP" altLang="en-US" sz="800" b="0" i="0">
                          <a:latin typeface="メイリオ"/>
                          <a:ea typeface="メイリオ"/>
                          <a:cs typeface="メイリオ"/>
                        </a:rPr>
                        <a:t>スイミングスクール</a:t>
                      </a:r>
                    </a:p>
                  </a:txBody>
                  <a:tcPr>
                    <a:lnL w="12700" cap="flat" cmpd="sng" algn="ctr">
                      <a:solidFill>
                        <a:scrgbClr r="0" g="0" b="0"/>
                      </a:solidFill>
                      <a:prstDash val="solid"/>
                      <a:round/>
                      <a:headEnd type="none" w="med" len="med"/>
                      <a:tailEnd type="none" w="med" len="med"/>
                    </a:lnL>
                    <a:lnR w="1905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kumimoji="1" lang="ja-JP" altLang="en-US" sz="1000" b="0" i="0">
                        <a:latin typeface="メイリオ"/>
                        <a:ea typeface="メイリオ"/>
                        <a:cs typeface="メイリオ"/>
                      </a:endParaRPr>
                    </a:p>
                  </a:txBody>
                  <a:tcPr>
                    <a:lnL w="6350" cap="flat" cmpd="sng" algn="ctr">
                      <a:solidFill>
                        <a:scrgbClr r="0" g="0" b="0"/>
                      </a:solidFill>
                      <a:prstDash val="solid"/>
                      <a:round/>
                      <a:headEnd type="none" w="med" len="med"/>
                      <a:tailEnd type="none" w="med" len="med"/>
                    </a:lnL>
                    <a:lnR w="6350" cap="flat" cmpd="sng" algn="ctr">
                      <a:solidFill>
                        <a:scrgbClr r="0" g="0" b="0"/>
                      </a:solidFill>
                      <a:prstDash val="solid"/>
                      <a:round/>
                      <a:headEnd type="none" w="med" len="med"/>
                      <a:tailEnd type="none" w="med" len="med"/>
                    </a:lnR>
                    <a:lnT w="6350" cap="flat" cmpd="sng" algn="ctr">
                      <a:solidFill>
                        <a:scrgbClr r="0" g="0" b="0"/>
                      </a:solidFill>
                      <a:prstDash val="solid"/>
                      <a:round/>
                      <a:headEnd type="none" w="med" len="med"/>
                      <a:tailEnd type="none" w="med" len="med"/>
                    </a:lnT>
                    <a:lnB w="6350" cap="flat" cmpd="sng" algn="ctr">
                      <a:solidFill>
                        <a:scrgbClr r="0" g="0" b="0"/>
                      </a:solidFill>
                      <a:prstDash val="solid"/>
                      <a:round/>
                      <a:headEnd type="none" w="med" len="med"/>
                      <a:tailEnd type="none" w="med" len="med"/>
                    </a:lnB>
                  </a:tcPr>
                </a:tc>
                <a:tc hMerge="1">
                  <a:txBody>
                    <a:bodyPr/>
                    <a:lstStyle/>
                    <a:p>
                      <a:endParaRPr kumimoji="1" lang="ja-JP" altLang="en-US" sz="1000" b="0" i="0">
                        <a:latin typeface="メイリオ"/>
                        <a:ea typeface="メイリオ"/>
                        <a:cs typeface="メイリオ"/>
                      </a:endParaRPr>
                    </a:p>
                  </a:txBody>
                  <a:tcPr>
                    <a:lnL w="6350" cap="flat" cmpd="sng" algn="ctr">
                      <a:solidFill>
                        <a:scrgbClr r="0" g="0" b="0"/>
                      </a:solidFill>
                      <a:prstDash val="solid"/>
                      <a:round/>
                      <a:headEnd type="none" w="med" len="med"/>
                      <a:tailEnd type="none" w="med" len="med"/>
                    </a:lnL>
                    <a:lnR w="6350" cap="flat" cmpd="sng" algn="ctr">
                      <a:solidFill>
                        <a:scrgbClr r="0" g="0" b="0"/>
                      </a:solidFill>
                      <a:prstDash val="solid"/>
                      <a:round/>
                      <a:headEnd type="none" w="med" len="med"/>
                      <a:tailEnd type="none" w="med" len="med"/>
                    </a:lnR>
                    <a:lnT w="6350" cap="flat" cmpd="sng" algn="ctr">
                      <a:solidFill>
                        <a:scrgbClr r="0" g="0" b="0"/>
                      </a:solidFill>
                      <a:prstDash val="solid"/>
                      <a:round/>
                      <a:headEnd type="none" w="med" len="med"/>
                      <a:tailEnd type="none" w="med" len="med"/>
                    </a:lnT>
                    <a:lnB w="6350" cap="flat" cmpd="sng" algn="ctr">
                      <a:solidFill>
                        <a:scrgbClr r="0" g="0" b="0"/>
                      </a:solidFill>
                      <a:prstDash val="solid"/>
                      <a:round/>
                      <a:headEnd type="none" w="med" len="med"/>
                      <a:tailEnd type="none" w="med" len="med"/>
                    </a:lnB>
                  </a:tcPr>
                </a:tc>
                <a:tc hMerge="1">
                  <a:txBody>
                    <a:bodyPr/>
                    <a:lstStyle/>
                    <a:p>
                      <a:endParaRPr kumimoji="1" lang="ja-JP" altLang="en-US" sz="1000" b="0" i="0">
                        <a:latin typeface="メイリオ"/>
                        <a:ea typeface="メイリオ"/>
                        <a:cs typeface="メイリオ"/>
                      </a:endParaRPr>
                    </a:p>
                  </a:txBody>
                  <a:tcPr>
                    <a:lnL w="6350" cap="flat" cmpd="sng" algn="ctr">
                      <a:solidFill>
                        <a:scrgbClr r="0" g="0" b="0"/>
                      </a:solidFill>
                      <a:prstDash val="solid"/>
                      <a:round/>
                      <a:headEnd type="none" w="med" len="med"/>
                      <a:tailEnd type="none" w="med" len="med"/>
                    </a:lnL>
                    <a:lnR w="6350" cap="flat" cmpd="sng" algn="ctr">
                      <a:solidFill>
                        <a:scrgbClr r="0" g="0" b="0"/>
                      </a:solidFill>
                      <a:prstDash val="solid"/>
                      <a:round/>
                      <a:headEnd type="none" w="med" len="med"/>
                      <a:tailEnd type="none" w="med" len="med"/>
                    </a:lnR>
                    <a:lnT w="6350" cap="flat" cmpd="sng" algn="ctr">
                      <a:solidFill>
                        <a:scrgbClr r="0" g="0" b="0"/>
                      </a:solidFill>
                      <a:prstDash val="solid"/>
                      <a:round/>
                      <a:headEnd type="none" w="med" len="med"/>
                      <a:tailEnd type="none" w="med" len="med"/>
                    </a:lnT>
                    <a:lnB w="6350" cap="flat" cmpd="sng" algn="ctr">
                      <a:solidFill>
                        <a:scrgbClr r="0" g="0" b="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r>
              <a:tr h="1827535">
                <a:tc gridSpan="7">
                  <a:txBody>
                    <a:bodyPr/>
                    <a:lstStyle/>
                    <a:p>
                      <a:r>
                        <a:rPr kumimoji="1" lang="ja-JP" altLang="en-US" sz="1000" b="0" i="0">
                          <a:latin typeface="メイリオ"/>
                          <a:ea typeface="メイリオ"/>
                          <a:cs typeface="メイリオ"/>
                        </a:rPr>
                        <a:t>　　　　　　　　　　</a:t>
                      </a:r>
                    </a:p>
                    <a:p>
                      <a:pPr algn="l"/>
                      <a:r>
                        <a:rPr kumimoji="1" lang="ja-JP" altLang="en-US" sz="1000" b="0" i="0">
                          <a:latin typeface="メイリオ"/>
                          <a:ea typeface="メイリオ"/>
                          <a:cs typeface="メイリオ"/>
                        </a:rPr>
                        <a:t>スポーツ歴や自己</a:t>
                      </a:r>
                      <a:r>
                        <a:rPr kumimoji="1" lang="en-US" altLang="ja-JP" sz="1000" b="0" i="0">
                          <a:latin typeface="メイリオ"/>
                          <a:ea typeface="メイリオ"/>
                          <a:cs typeface="メイリオ"/>
                        </a:rPr>
                        <a:t>PR</a:t>
                      </a:r>
                      <a:r>
                        <a:rPr kumimoji="1" lang="ja-JP" altLang="en-US" sz="1000" b="0" i="0">
                          <a:latin typeface="メイリオ"/>
                          <a:ea typeface="メイリオ"/>
                          <a:cs typeface="メイリオ"/>
                        </a:rPr>
                        <a:t>をお書きください。</a:t>
                      </a:r>
                    </a:p>
                  </a:txBody>
                  <a:tcPr>
                    <a:lnL w="19050" cap="flat" cmpd="sng" algn="ctr">
                      <a:solidFill>
                        <a:scrgbClr r="0" g="0" b="0"/>
                      </a:solidFill>
                      <a:prstDash val="solid"/>
                      <a:round/>
                      <a:headEnd type="none" w="med" len="med"/>
                      <a:tailEnd type="none" w="med" len="med"/>
                    </a:lnL>
                    <a:lnR w="1905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9050" cap="flat" cmpd="sng" algn="ctr">
                      <a:solidFill>
                        <a:scrgbClr r="0" g="0" b="0"/>
                      </a:solidFill>
                      <a:prstDash val="solid"/>
                      <a:round/>
                      <a:headEnd type="none" w="med" len="med"/>
                      <a:tailEnd type="none" w="med" len="med"/>
                    </a:lnB>
                  </a:tcPr>
                </a:tc>
                <a:tc hMerge="1">
                  <a:txBody>
                    <a:bodyPr/>
                    <a:lstStyle/>
                    <a:p>
                      <a:endParaRPr kumimoji="1" lang="ja-JP" altLang="en-US" sz="1000" b="0" i="0">
                        <a:latin typeface="メイリオ"/>
                        <a:ea typeface="メイリオ"/>
                        <a:cs typeface="メイリオ"/>
                      </a:endParaRPr>
                    </a:p>
                  </a:txBody>
                  <a:tcPr anchor="ctr">
                    <a:lnL w="12700" cap="flat" cmpd="sng" algn="ctr">
                      <a:solidFill>
                        <a:scrgbClr r="0" g="0" b="0"/>
                      </a:solidFill>
                      <a:prstDash val="solid"/>
                      <a:round/>
                      <a:headEnd type="none" w="med" len="med"/>
                      <a:tailEnd type="none" w="med" len="med"/>
                    </a:lnL>
                    <a:lnR w="1905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kumimoji="1" lang="ja-JP" altLang="en-US" sz="1000" b="0" i="0">
                        <a:latin typeface="メイリオ"/>
                        <a:ea typeface="メイリオ"/>
                        <a:cs typeface="メイリオ"/>
                      </a:endParaRPr>
                    </a:p>
                  </a:txBody>
                  <a:tcPr>
                    <a:lnL w="6350" cap="flat" cmpd="sng" algn="ctr">
                      <a:solidFill>
                        <a:scrgbClr r="0" g="0" b="0"/>
                      </a:solidFill>
                      <a:prstDash val="solid"/>
                      <a:round/>
                      <a:headEnd type="none" w="med" len="med"/>
                      <a:tailEnd type="none" w="med" len="med"/>
                    </a:lnL>
                    <a:lnR w="6350" cap="flat" cmpd="sng" algn="ctr">
                      <a:solidFill>
                        <a:scrgbClr r="0" g="0" b="0"/>
                      </a:solidFill>
                      <a:prstDash val="solid"/>
                      <a:round/>
                      <a:headEnd type="none" w="med" len="med"/>
                      <a:tailEnd type="none" w="med" len="med"/>
                    </a:lnR>
                    <a:lnT w="6350" cap="flat" cmpd="sng" algn="ctr">
                      <a:solidFill>
                        <a:scrgbClr r="0" g="0" b="0"/>
                      </a:solidFill>
                      <a:prstDash val="solid"/>
                      <a:round/>
                      <a:headEnd type="none" w="med" len="med"/>
                      <a:tailEnd type="none" w="med" len="med"/>
                    </a:lnT>
                    <a:lnB w="6350" cap="flat" cmpd="sng" algn="ctr">
                      <a:solidFill>
                        <a:scrgbClr r="0" g="0" b="0"/>
                      </a:solidFill>
                      <a:prstDash val="solid"/>
                      <a:round/>
                      <a:headEnd type="none" w="med" len="med"/>
                      <a:tailEnd type="none" w="med" len="med"/>
                    </a:lnB>
                  </a:tcPr>
                </a:tc>
                <a:tc hMerge="1">
                  <a:txBody>
                    <a:bodyPr/>
                    <a:lstStyle/>
                    <a:p>
                      <a:endParaRPr kumimoji="1" lang="ja-JP" altLang="en-US" sz="1000" b="0" i="0">
                        <a:latin typeface="メイリオ"/>
                        <a:ea typeface="メイリオ"/>
                        <a:cs typeface="メイリオ"/>
                      </a:endParaRPr>
                    </a:p>
                  </a:txBody>
                  <a:tcPr>
                    <a:lnL w="6350" cap="flat" cmpd="sng" algn="ctr">
                      <a:solidFill>
                        <a:scrgbClr r="0" g="0" b="0"/>
                      </a:solidFill>
                      <a:prstDash val="solid"/>
                      <a:round/>
                      <a:headEnd type="none" w="med" len="med"/>
                      <a:tailEnd type="none" w="med" len="med"/>
                    </a:lnL>
                    <a:lnR w="6350" cap="flat" cmpd="sng" algn="ctr">
                      <a:solidFill>
                        <a:scrgbClr r="0" g="0" b="0"/>
                      </a:solidFill>
                      <a:prstDash val="solid"/>
                      <a:round/>
                      <a:headEnd type="none" w="med" len="med"/>
                      <a:tailEnd type="none" w="med" len="med"/>
                    </a:lnR>
                    <a:lnT w="6350" cap="flat" cmpd="sng" algn="ctr">
                      <a:solidFill>
                        <a:scrgbClr r="0" g="0" b="0"/>
                      </a:solidFill>
                      <a:prstDash val="solid"/>
                      <a:round/>
                      <a:headEnd type="none" w="med" len="med"/>
                      <a:tailEnd type="none" w="med" len="med"/>
                    </a:lnT>
                    <a:lnB w="6350" cap="flat" cmpd="sng" algn="ctr">
                      <a:solidFill>
                        <a:scrgbClr r="0" g="0" b="0"/>
                      </a:solidFill>
                      <a:prstDash val="solid"/>
                      <a:round/>
                      <a:headEnd type="none" w="med" len="med"/>
                      <a:tailEnd type="none" w="med" len="med"/>
                    </a:lnB>
                  </a:tcPr>
                </a:tc>
                <a:tc hMerge="1">
                  <a:txBody>
                    <a:bodyPr/>
                    <a:lstStyle/>
                    <a:p>
                      <a:endParaRPr kumimoji="1" lang="ja-JP" altLang="en-US" sz="1000" b="0" i="0">
                        <a:latin typeface="メイリオ"/>
                        <a:ea typeface="メイリオ"/>
                        <a:cs typeface="メイリオ"/>
                      </a:endParaRPr>
                    </a:p>
                  </a:txBody>
                  <a:tcPr>
                    <a:lnL w="6350" cap="flat" cmpd="sng" algn="ctr">
                      <a:solidFill>
                        <a:scrgbClr r="0" g="0" b="0"/>
                      </a:solidFill>
                      <a:prstDash val="solid"/>
                      <a:round/>
                      <a:headEnd type="none" w="med" len="med"/>
                      <a:tailEnd type="none" w="med" len="med"/>
                    </a:lnL>
                    <a:lnR w="6350" cap="flat" cmpd="sng" algn="ctr">
                      <a:solidFill>
                        <a:scrgbClr r="0" g="0" b="0"/>
                      </a:solidFill>
                      <a:prstDash val="solid"/>
                      <a:round/>
                      <a:headEnd type="none" w="med" len="med"/>
                      <a:tailEnd type="none" w="med" len="med"/>
                    </a:lnR>
                    <a:lnT w="6350" cap="flat" cmpd="sng" algn="ctr">
                      <a:solidFill>
                        <a:scrgbClr r="0" g="0" b="0"/>
                      </a:solidFill>
                      <a:prstDash val="solid"/>
                      <a:round/>
                      <a:headEnd type="none" w="med" len="med"/>
                      <a:tailEnd type="none" w="med" len="med"/>
                    </a:lnT>
                    <a:lnB w="6350" cap="flat" cmpd="sng" algn="ctr">
                      <a:solidFill>
                        <a:scrgbClr r="0" g="0" b="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r>
            </a:tbl>
          </a:graphicData>
        </a:graphic>
      </p:graphicFrame>
      <p:cxnSp>
        <p:nvCxnSpPr>
          <p:cNvPr id="7" name="直線コネクタ 6"/>
          <p:cNvCxnSpPr/>
          <p:nvPr/>
        </p:nvCxnSpPr>
        <p:spPr>
          <a:xfrm>
            <a:off x="465667" y="4978400"/>
            <a:ext cx="5867400" cy="0"/>
          </a:xfrm>
          <a:prstGeom prst="line">
            <a:avLst/>
          </a:prstGeom>
          <a:ln w="12700" cmpd="sng">
            <a:solidFill>
              <a:schemeClr val="bg1">
                <a:lumMod val="50000"/>
              </a:schemeClr>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8" name="直線コネクタ 7"/>
          <p:cNvCxnSpPr/>
          <p:nvPr/>
        </p:nvCxnSpPr>
        <p:spPr>
          <a:xfrm>
            <a:off x="465667" y="5291667"/>
            <a:ext cx="5867400" cy="0"/>
          </a:xfrm>
          <a:prstGeom prst="line">
            <a:avLst/>
          </a:prstGeom>
          <a:ln w="12700" cmpd="sng">
            <a:solidFill>
              <a:schemeClr val="bg1">
                <a:lumMod val="50000"/>
              </a:schemeClr>
            </a:solidFill>
            <a:prstDash val="sysDash"/>
          </a:ln>
          <a:effectLst/>
        </p:spPr>
        <p:style>
          <a:lnRef idx="2">
            <a:schemeClr val="accent1"/>
          </a:lnRef>
          <a:fillRef idx="0">
            <a:schemeClr val="accent1"/>
          </a:fillRef>
          <a:effectRef idx="1">
            <a:schemeClr val="accent1"/>
          </a:effectRef>
          <a:fontRef idx="minor">
            <a:schemeClr val="tx1"/>
          </a:fontRef>
        </p:style>
      </p:cxnSp>
      <p:sp>
        <p:nvSpPr>
          <p:cNvPr id="9" name="テキスト ボックス 8"/>
          <p:cNvSpPr txBox="1"/>
          <p:nvPr/>
        </p:nvSpPr>
        <p:spPr>
          <a:xfrm>
            <a:off x="365549" y="-10291"/>
            <a:ext cx="6054662" cy="400110"/>
          </a:xfrm>
          <a:prstGeom prst="rect">
            <a:avLst/>
          </a:prstGeom>
          <a:noFill/>
        </p:spPr>
        <p:txBody>
          <a:bodyPr wrap="none" rtlCol="0">
            <a:spAutoFit/>
          </a:bodyPr>
          <a:lstStyle/>
          <a:p>
            <a:pPr algn="r"/>
            <a:r>
              <a:rPr kumimoji="1" lang="ja-JP" altLang="en-US" sz="2000">
                <a:latin typeface="HGS創英角ｺﾞｼｯｸUB"/>
                <a:ea typeface="HGS創英角ｺﾞｼｯｸUB"/>
                <a:cs typeface="HGS創英角ｺﾞｼｯｸUB"/>
              </a:rPr>
              <a:t>大崎上島</a:t>
            </a:r>
            <a:r>
              <a:rPr kumimoji="1" lang="en-US" altLang="ja-JP" sz="2000">
                <a:latin typeface="HGS創英角ｺﾞｼｯｸUB"/>
                <a:ea typeface="HGS創英角ｺﾞｼｯｸUB"/>
                <a:cs typeface="HGS創英角ｺﾞｼｯｸUB"/>
              </a:rPr>
              <a:t>HAPPY</a:t>
            </a:r>
            <a:r>
              <a:rPr kumimoji="1" lang="ja-JP" altLang="en-US" sz="2000">
                <a:latin typeface="HGS創英角ｺﾞｼｯｸUB"/>
                <a:ea typeface="HGS創英角ｺﾞｼｯｸUB"/>
                <a:cs typeface="HGS創英角ｺﾞｼｯｸUB"/>
              </a:rPr>
              <a:t>トライアスロンジュニアチャレンジ</a:t>
            </a:r>
          </a:p>
        </p:txBody>
      </p:sp>
      <p:sp>
        <p:nvSpPr>
          <p:cNvPr id="10" name="テキスト ボックス 9"/>
          <p:cNvSpPr txBox="1"/>
          <p:nvPr/>
        </p:nvSpPr>
        <p:spPr>
          <a:xfrm>
            <a:off x="2277219" y="323368"/>
            <a:ext cx="2236510" cy="584776"/>
          </a:xfrm>
          <a:prstGeom prst="rect">
            <a:avLst/>
          </a:prstGeom>
          <a:noFill/>
        </p:spPr>
        <p:txBody>
          <a:bodyPr wrap="none" rtlCol="0">
            <a:spAutoFit/>
          </a:bodyPr>
          <a:lstStyle/>
          <a:p>
            <a:pPr algn="r"/>
            <a:r>
              <a:rPr kumimoji="1" lang="ja-JP" altLang="en-US" sz="3200">
                <a:latin typeface="HGS創英角ｺﾞｼｯｸUB"/>
                <a:ea typeface="HGS創英角ｺﾞｼｯｸUB"/>
                <a:cs typeface="HGS創英角ｺﾞｼｯｸUB"/>
              </a:rPr>
              <a:t>参加申込書</a:t>
            </a:r>
          </a:p>
        </p:txBody>
      </p:sp>
      <p:sp>
        <p:nvSpPr>
          <p:cNvPr id="11" name="テキスト ボックス 10"/>
          <p:cNvSpPr txBox="1"/>
          <p:nvPr/>
        </p:nvSpPr>
        <p:spPr>
          <a:xfrm>
            <a:off x="322220" y="5873804"/>
            <a:ext cx="6288901" cy="1169551"/>
          </a:xfrm>
          <a:prstGeom prst="rect">
            <a:avLst/>
          </a:prstGeom>
          <a:noFill/>
          <a:ln>
            <a:noFill/>
            <a:prstDash val="sysDash"/>
          </a:ln>
        </p:spPr>
        <p:txBody>
          <a:bodyPr wrap="none" rtlCol="0">
            <a:spAutoFit/>
          </a:bodyPr>
          <a:lstStyle/>
          <a:p>
            <a:r>
              <a:rPr lang="en-US" altLang="ja-JP" sz="1400" b="1">
                <a:latin typeface="メイリオ"/>
                <a:ea typeface="メイリオ"/>
                <a:cs typeface="メイリオ"/>
              </a:rPr>
              <a:t>◆</a:t>
            </a:r>
            <a:r>
              <a:rPr kumimoji="1" lang="ja-JP" altLang="en-US" sz="1400" b="1">
                <a:latin typeface="メイリオ"/>
                <a:ea typeface="メイリオ"/>
                <a:cs typeface="メイリオ"/>
              </a:rPr>
              <a:t>上の枠内すべてと裏面の誓約書・質問書にご記入と署名をしてください。</a:t>
            </a:r>
            <a:endParaRPr kumimoji="1" lang="en-US" altLang="ja-JP" sz="1400" b="1">
              <a:latin typeface="メイリオ"/>
              <a:ea typeface="メイリオ"/>
              <a:cs typeface="メイリオ"/>
            </a:endParaRPr>
          </a:p>
          <a:p>
            <a:r>
              <a:rPr lang="en-US" altLang="ja-JP" sz="1400" b="1">
                <a:latin typeface="メイリオ"/>
                <a:ea typeface="メイリオ"/>
                <a:cs typeface="メイリオ"/>
              </a:rPr>
              <a:t>◆</a:t>
            </a:r>
            <a:r>
              <a:rPr lang="ja-JP" altLang="en-US" sz="1400" b="1">
                <a:latin typeface="メイリオ"/>
                <a:ea typeface="メイリオ"/>
                <a:cs typeface="メイリオ"/>
              </a:rPr>
              <a:t>学年と生年月日をおまちがえなきようご記入ください。</a:t>
            </a:r>
            <a:endParaRPr kumimoji="1" lang="en-US" altLang="ja-JP" sz="1400" b="1">
              <a:latin typeface="メイリオ"/>
              <a:ea typeface="メイリオ"/>
              <a:cs typeface="メイリオ"/>
            </a:endParaRPr>
          </a:p>
          <a:p>
            <a:r>
              <a:rPr lang="en-US" altLang="ja-JP" sz="1400" b="1">
                <a:latin typeface="メイリオ"/>
                <a:ea typeface="メイリオ"/>
                <a:cs typeface="メイリオ"/>
              </a:rPr>
              <a:t>◆</a:t>
            </a:r>
            <a:r>
              <a:rPr lang="ja-JP" altLang="en-US" sz="1400" b="1">
                <a:latin typeface="メイリオ"/>
                <a:ea typeface="メイリオ"/>
                <a:cs typeface="メイリオ"/>
              </a:rPr>
              <a:t>記入モレや署名のないものはお申込みを受付けませんので、再確認を</a:t>
            </a:r>
            <a:endParaRPr lang="en-US" altLang="ja-JP" sz="1400" b="1">
              <a:latin typeface="メイリオ"/>
              <a:ea typeface="メイリオ"/>
              <a:cs typeface="メイリオ"/>
            </a:endParaRPr>
          </a:p>
          <a:p>
            <a:r>
              <a:rPr lang="ja-JP" altLang="ja-JP" sz="1400" b="1">
                <a:latin typeface="メイリオ"/>
                <a:ea typeface="メイリオ"/>
                <a:cs typeface="メイリオ"/>
              </a:rPr>
              <a:t>　</a:t>
            </a:r>
            <a:r>
              <a:rPr lang="ja-JP" altLang="en-US" sz="1400" b="1">
                <a:latin typeface="メイリオ"/>
                <a:ea typeface="メイリオ"/>
                <a:cs typeface="メイリオ"/>
              </a:rPr>
              <a:t>お願いします。</a:t>
            </a:r>
            <a:endParaRPr lang="en-US" altLang="ja-JP" sz="1400" b="1">
              <a:latin typeface="メイリオ"/>
              <a:ea typeface="メイリオ"/>
              <a:cs typeface="メイリオ"/>
            </a:endParaRPr>
          </a:p>
          <a:p>
            <a:endParaRPr kumimoji="1" lang="ja-JP" altLang="en-US" sz="1400" b="1">
              <a:latin typeface="メイリオ"/>
              <a:ea typeface="メイリオ"/>
              <a:cs typeface="メイリオ"/>
            </a:endParaRPr>
          </a:p>
        </p:txBody>
      </p:sp>
      <p:graphicFrame>
        <p:nvGraphicFramePr>
          <p:cNvPr id="13" name="表 12"/>
          <p:cNvGraphicFramePr>
            <a:graphicFrameLocks noGrp="1"/>
          </p:cNvGraphicFramePr>
          <p:nvPr>
            <p:extLst>
              <p:ext uri="{D42A27DB-BD31-4B8C-83A1-F6EECF244321}">
                <p14:modId xmlns:p14="http://schemas.microsoft.com/office/powerpoint/2010/main" val="2166603153"/>
              </p:ext>
            </p:extLst>
          </p:nvPr>
        </p:nvGraphicFramePr>
        <p:xfrm>
          <a:off x="2879663" y="7043355"/>
          <a:ext cx="3731458" cy="1898400"/>
        </p:xfrm>
        <a:graphic>
          <a:graphicData uri="http://schemas.openxmlformats.org/drawingml/2006/table">
            <a:tbl>
              <a:tblPr firstRow="1" bandRow="1">
                <a:tableStyleId>{5940675A-B579-460E-94D1-54222C63F5DA}</a:tableStyleId>
              </a:tblPr>
              <a:tblGrid>
                <a:gridCol w="346137"/>
                <a:gridCol w="829733"/>
                <a:gridCol w="1024467"/>
                <a:gridCol w="1531121"/>
              </a:tblGrid>
              <a:tr h="356512">
                <a:tc rowSpan="3">
                  <a:txBody>
                    <a:bodyPr/>
                    <a:lstStyle/>
                    <a:p>
                      <a:r>
                        <a:rPr kumimoji="1" lang="ja-JP" altLang="en-US" sz="1000" b="0" i="0">
                          <a:latin typeface="メイリオ"/>
                          <a:ea typeface="メイリオ"/>
                          <a:cs typeface="メイリオ"/>
                        </a:rPr>
                        <a:t>申込書</a:t>
                      </a:r>
                    </a:p>
                  </a:txBody>
                  <a:tcPr anchor="ctr"/>
                </a:tc>
                <a:tc>
                  <a:txBody>
                    <a:bodyPr/>
                    <a:lstStyle/>
                    <a:p>
                      <a:pPr algn="ctr"/>
                      <a:r>
                        <a:rPr kumimoji="1" lang="ja-JP" altLang="en-US" sz="1000" b="0" i="0">
                          <a:latin typeface="メイリオ"/>
                          <a:ea typeface="メイリオ"/>
                          <a:cs typeface="メイリオ"/>
                        </a:rPr>
                        <a:t>到着日</a:t>
                      </a:r>
                    </a:p>
                  </a:txBody>
                  <a:tcPr anchor="ctr"/>
                </a:tc>
                <a:tc>
                  <a:txBody>
                    <a:bodyPr/>
                    <a:lstStyle/>
                    <a:p>
                      <a:endParaRPr kumimoji="1" lang="ja-JP" altLang="en-US" sz="1000" b="0" i="0">
                        <a:latin typeface="メイリオ"/>
                        <a:ea typeface="メイリオ"/>
                        <a:cs typeface="メイリオ"/>
                      </a:endParaRPr>
                    </a:p>
                  </a:txBody>
                  <a:tcPr/>
                </a:tc>
                <a:tc rowSpan="5">
                  <a:txBody>
                    <a:bodyPr/>
                    <a:lstStyle/>
                    <a:p>
                      <a:r>
                        <a:rPr kumimoji="1" lang="ja-JP" altLang="en-US" sz="1000" b="0" i="0">
                          <a:latin typeface="メイリオ"/>
                          <a:ea typeface="メイリオ"/>
                          <a:cs typeface="メイリオ"/>
                        </a:rPr>
                        <a:t>備考</a:t>
                      </a:r>
                    </a:p>
                  </a:txBody>
                  <a:tcPr/>
                </a:tc>
              </a:tr>
              <a:tr h="385957">
                <a:tc vMerge="1">
                  <a:txBody>
                    <a:bodyPr/>
                    <a:lstStyle/>
                    <a:p>
                      <a:endParaRPr kumimoji="1" lang="ja-JP" altLang="en-US" sz="1000" b="0" i="0">
                        <a:latin typeface="メイリオ"/>
                        <a:ea typeface="メイリオ"/>
                        <a:cs typeface="メイリオ"/>
                      </a:endParaRPr>
                    </a:p>
                  </a:txBody>
                  <a:tcPr/>
                </a:tc>
                <a:tc>
                  <a:txBody>
                    <a:bodyPr/>
                    <a:lstStyle/>
                    <a:p>
                      <a:pPr algn="ctr"/>
                      <a:r>
                        <a:rPr kumimoji="1" lang="ja-JP" altLang="en-US" sz="1000" b="0" i="0">
                          <a:latin typeface="メイリオ"/>
                          <a:ea typeface="メイリオ"/>
                          <a:cs typeface="メイリオ"/>
                        </a:rPr>
                        <a:t>受付</a:t>
                      </a:r>
                      <a:r>
                        <a:rPr kumimoji="1" lang="en-US" altLang="ja-JP" sz="1000" b="0" i="0">
                          <a:latin typeface="メイリオ"/>
                          <a:ea typeface="メイリオ"/>
                          <a:cs typeface="メイリオ"/>
                        </a:rPr>
                        <a:t>No.</a:t>
                      </a:r>
                      <a:endParaRPr kumimoji="1" lang="ja-JP" altLang="en-US" sz="1000" b="0" i="0">
                        <a:latin typeface="メイリオ"/>
                        <a:ea typeface="メイリオ"/>
                        <a:cs typeface="メイリオ"/>
                      </a:endParaRPr>
                    </a:p>
                  </a:txBody>
                  <a:tcPr anchor="ctr"/>
                </a:tc>
                <a:tc>
                  <a:txBody>
                    <a:bodyPr/>
                    <a:lstStyle/>
                    <a:p>
                      <a:endParaRPr kumimoji="1" lang="ja-JP" altLang="en-US" sz="1000" b="0" i="0">
                        <a:latin typeface="メイリオ"/>
                        <a:ea typeface="メイリオ"/>
                        <a:cs typeface="メイリオ"/>
                      </a:endParaRPr>
                    </a:p>
                  </a:txBody>
                  <a:tcPr/>
                </a:tc>
                <a:tc vMerge="1">
                  <a:txBody>
                    <a:bodyPr/>
                    <a:lstStyle/>
                    <a:p>
                      <a:endParaRPr kumimoji="1" lang="ja-JP" altLang="en-US" sz="1000" b="0" i="0">
                        <a:latin typeface="メイリオ"/>
                        <a:ea typeface="メイリオ"/>
                        <a:cs typeface="メイリオ"/>
                      </a:endParaRPr>
                    </a:p>
                  </a:txBody>
                  <a:tcPr/>
                </a:tc>
              </a:tr>
              <a:tr h="452243">
                <a:tc vMerge="1">
                  <a:txBody>
                    <a:bodyPr/>
                    <a:lstStyle/>
                    <a:p>
                      <a:endParaRPr kumimoji="1" lang="ja-JP" altLang="en-US" sz="1000" b="0" i="0">
                        <a:latin typeface="メイリオ"/>
                        <a:ea typeface="メイリオ"/>
                        <a:cs typeface="メイリオ"/>
                      </a:endParaRPr>
                    </a:p>
                  </a:txBody>
                  <a:tcPr/>
                </a:tc>
                <a:tc>
                  <a:txBody>
                    <a:bodyPr/>
                    <a:lstStyle/>
                    <a:p>
                      <a:pPr algn="ctr"/>
                      <a:r>
                        <a:rPr kumimoji="1" lang="ja-JP" altLang="en-US" sz="1000" b="0" i="0">
                          <a:latin typeface="メイリオ"/>
                          <a:ea typeface="メイリオ"/>
                          <a:cs typeface="メイリオ"/>
                        </a:rPr>
                        <a:t>記入もれの</a:t>
                      </a:r>
                      <a:endParaRPr kumimoji="1" lang="en-US" altLang="ja-JP" sz="1000" b="0" i="0">
                        <a:latin typeface="メイリオ"/>
                        <a:ea typeface="メイリオ"/>
                        <a:cs typeface="メイリオ"/>
                      </a:endParaRPr>
                    </a:p>
                    <a:p>
                      <a:pPr algn="ctr"/>
                      <a:r>
                        <a:rPr kumimoji="1" lang="ja-JP" altLang="en-US" sz="1000" b="0" i="0">
                          <a:latin typeface="メイリオ"/>
                          <a:ea typeface="メイリオ"/>
                          <a:cs typeface="メイリオ"/>
                        </a:rPr>
                        <a:t>有無</a:t>
                      </a:r>
                    </a:p>
                  </a:txBody>
                  <a:tcPr anchor="ctr"/>
                </a:tc>
                <a:tc>
                  <a:txBody>
                    <a:bodyPr/>
                    <a:lstStyle/>
                    <a:p>
                      <a:endParaRPr kumimoji="1" lang="ja-JP" altLang="en-US" sz="1000" b="0" i="0">
                        <a:latin typeface="メイリオ"/>
                        <a:ea typeface="メイリオ"/>
                        <a:cs typeface="メイリオ"/>
                      </a:endParaRPr>
                    </a:p>
                  </a:txBody>
                  <a:tcPr/>
                </a:tc>
                <a:tc vMerge="1">
                  <a:txBody>
                    <a:bodyPr/>
                    <a:lstStyle/>
                    <a:p>
                      <a:endParaRPr kumimoji="1" lang="ja-JP" altLang="en-US" sz="1000" b="0" i="0">
                        <a:latin typeface="メイリオ"/>
                        <a:ea typeface="メイリオ"/>
                        <a:cs typeface="メイリオ"/>
                      </a:endParaRPr>
                    </a:p>
                  </a:txBody>
                  <a:tcPr/>
                </a:tc>
              </a:tr>
              <a:tr h="383688">
                <a:tc gridSpan="2">
                  <a:txBody>
                    <a:bodyPr/>
                    <a:lstStyle/>
                    <a:p>
                      <a:pPr algn="ctr"/>
                      <a:r>
                        <a:rPr kumimoji="1" lang="ja-JP" altLang="en-US" sz="1000" b="0" i="0">
                          <a:latin typeface="メイリオ"/>
                          <a:ea typeface="メイリオ"/>
                          <a:cs typeface="メイリオ"/>
                        </a:rPr>
                        <a:t>入　金　日</a:t>
                      </a:r>
                    </a:p>
                  </a:txBody>
                  <a:tcPr anchor="ctr"/>
                </a:tc>
                <a:tc hMerge="1">
                  <a:txBody>
                    <a:bodyPr/>
                    <a:lstStyle/>
                    <a:p>
                      <a:pPr algn="ctr"/>
                      <a:endParaRPr kumimoji="1" lang="ja-JP" altLang="en-US" sz="1000" b="0" i="0">
                        <a:latin typeface="メイリオ"/>
                        <a:ea typeface="メイリオ"/>
                        <a:cs typeface="メイリオ"/>
                      </a:endParaRPr>
                    </a:p>
                  </a:txBody>
                  <a:tcPr anchor="ctr"/>
                </a:tc>
                <a:tc>
                  <a:txBody>
                    <a:bodyPr/>
                    <a:lstStyle/>
                    <a:p>
                      <a:endParaRPr kumimoji="1" lang="ja-JP" altLang="en-US" sz="1000" b="0" i="0">
                        <a:latin typeface="メイリオ"/>
                        <a:ea typeface="メイリオ"/>
                        <a:cs typeface="メイリオ"/>
                      </a:endParaRPr>
                    </a:p>
                  </a:txBody>
                  <a:tcPr/>
                </a:tc>
                <a:tc vMerge="1">
                  <a:txBody>
                    <a:bodyPr/>
                    <a:lstStyle/>
                    <a:p>
                      <a:endParaRPr kumimoji="1" lang="ja-JP" altLang="en-US" sz="1000" b="0" i="0">
                        <a:latin typeface="メイリオ"/>
                        <a:ea typeface="メイリオ"/>
                        <a:cs typeface="メイリオ"/>
                      </a:endParaRPr>
                    </a:p>
                  </a:txBody>
                  <a:tcPr/>
                </a:tc>
              </a:tr>
              <a:tr h="320000">
                <a:tc gridSpan="2">
                  <a:txBody>
                    <a:bodyPr/>
                    <a:lstStyle/>
                    <a:p>
                      <a:pPr algn="ctr"/>
                      <a:r>
                        <a:rPr kumimoji="1" lang="ja-JP" altLang="en-US" sz="1000" b="0" i="0">
                          <a:latin typeface="メイリオ"/>
                          <a:ea typeface="メイリオ"/>
                          <a:cs typeface="メイリオ"/>
                        </a:rPr>
                        <a:t>受　　　付</a:t>
                      </a:r>
                    </a:p>
                  </a:txBody>
                  <a:tcPr anchor="ctr"/>
                </a:tc>
                <a:tc hMerge="1">
                  <a:txBody>
                    <a:bodyPr/>
                    <a:lstStyle/>
                    <a:p>
                      <a:pPr algn="ctr"/>
                      <a:endParaRPr kumimoji="1" lang="ja-JP" altLang="en-US" sz="1000" b="0" i="0">
                        <a:latin typeface="メイリオ"/>
                        <a:ea typeface="メイリオ"/>
                        <a:cs typeface="メイリオ"/>
                      </a:endParaRPr>
                    </a:p>
                  </a:txBody>
                  <a:tcPr anchor="ctr"/>
                </a:tc>
                <a:tc>
                  <a:txBody>
                    <a:bodyPr/>
                    <a:lstStyle/>
                    <a:p>
                      <a:endParaRPr kumimoji="1" lang="ja-JP" altLang="en-US" sz="1000" b="0" i="0">
                        <a:latin typeface="メイリオ"/>
                        <a:ea typeface="メイリオ"/>
                        <a:cs typeface="メイリオ"/>
                      </a:endParaRPr>
                    </a:p>
                  </a:txBody>
                  <a:tcPr/>
                </a:tc>
                <a:tc vMerge="1">
                  <a:txBody>
                    <a:bodyPr/>
                    <a:lstStyle/>
                    <a:p>
                      <a:endParaRPr kumimoji="1" lang="ja-JP" altLang="en-US" sz="1000" b="0" i="0">
                        <a:latin typeface="メイリオ"/>
                        <a:ea typeface="メイリオ"/>
                        <a:cs typeface="メイリオ"/>
                      </a:endParaRPr>
                    </a:p>
                  </a:txBody>
                  <a:tcPr/>
                </a:tc>
              </a:tr>
            </a:tbl>
          </a:graphicData>
        </a:graphic>
      </p:graphicFrame>
      <p:sp>
        <p:nvSpPr>
          <p:cNvPr id="14" name="テキスト ボックス 13"/>
          <p:cNvSpPr txBox="1"/>
          <p:nvPr/>
        </p:nvSpPr>
        <p:spPr>
          <a:xfrm>
            <a:off x="2862729" y="6797134"/>
            <a:ext cx="2236510" cy="246221"/>
          </a:xfrm>
          <a:prstGeom prst="rect">
            <a:avLst/>
          </a:prstGeom>
          <a:noFill/>
        </p:spPr>
        <p:txBody>
          <a:bodyPr wrap="none" rtlCol="0">
            <a:spAutoFit/>
          </a:bodyPr>
          <a:lstStyle/>
          <a:p>
            <a:r>
              <a:rPr kumimoji="1" lang="ja-JP" altLang="en-US" sz="1000">
                <a:latin typeface="メイリオ"/>
                <a:ea typeface="メイリオ"/>
                <a:cs typeface="メイリオ"/>
              </a:rPr>
              <a:t>この欄には記入しないでください。</a:t>
            </a:r>
          </a:p>
        </p:txBody>
      </p:sp>
      <p:sp>
        <p:nvSpPr>
          <p:cNvPr id="15" name="テキスト ボックス 14"/>
          <p:cNvSpPr txBox="1"/>
          <p:nvPr/>
        </p:nvSpPr>
        <p:spPr>
          <a:xfrm>
            <a:off x="118533" y="9235073"/>
            <a:ext cx="6595562" cy="569387"/>
          </a:xfrm>
          <a:prstGeom prst="rect">
            <a:avLst/>
          </a:prstGeom>
          <a:noFill/>
          <a:ln>
            <a:solidFill>
              <a:schemeClr val="tx1"/>
            </a:solidFill>
          </a:ln>
        </p:spPr>
        <p:txBody>
          <a:bodyPr wrap="none" rtlCol="0">
            <a:spAutoFit/>
          </a:bodyPr>
          <a:lstStyle/>
          <a:p>
            <a:r>
              <a:rPr kumimoji="1" lang="ja-JP" altLang="en-US" sz="1100">
                <a:latin typeface="メイリオ"/>
                <a:ea typeface="メイリオ"/>
                <a:cs typeface="メイリオ"/>
              </a:rPr>
              <a:t>個人情報の取扱いについて</a:t>
            </a:r>
            <a:endParaRPr kumimoji="1" lang="en-US" altLang="ja-JP" sz="1100">
              <a:latin typeface="メイリオ"/>
              <a:ea typeface="メイリオ"/>
              <a:cs typeface="メイリオ"/>
            </a:endParaRPr>
          </a:p>
          <a:p>
            <a:r>
              <a:rPr lang="ja-JP" altLang="en-US" sz="1000">
                <a:latin typeface="メイリオ"/>
                <a:ea typeface="メイリオ"/>
                <a:cs typeface="メイリオ"/>
              </a:rPr>
              <a:t>ご提出いただいた情報は、広島県トライアスロン協会と大崎上島</a:t>
            </a:r>
            <a:r>
              <a:rPr lang="en-US" altLang="ja-JP" sz="1000">
                <a:latin typeface="メイリオ"/>
                <a:ea typeface="メイリオ"/>
                <a:cs typeface="メイリオ"/>
              </a:rPr>
              <a:t>HAPPY</a:t>
            </a:r>
            <a:r>
              <a:rPr lang="ja-JP" altLang="en-US" sz="1000">
                <a:latin typeface="メイリオ"/>
                <a:ea typeface="メイリオ"/>
                <a:cs typeface="メイリオ"/>
              </a:rPr>
              <a:t>トライアスロン大会実行委員会からの</a:t>
            </a:r>
            <a:endParaRPr lang="en-US" altLang="ja-JP" sz="1000">
              <a:latin typeface="メイリオ"/>
              <a:ea typeface="メイリオ"/>
              <a:cs typeface="メイリオ"/>
            </a:endParaRPr>
          </a:p>
          <a:p>
            <a:r>
              <a:rPr kumimoji="1" lang="ja-JP" altLang="en-US" sz="1000">
                <a:latin typeface="メイリオ"/>
                <a:ea typeface="メイリオ"/>
                <a:cs typeface="メイリオ"/>
              </a:rPr>
              <a:t>各種連絡と情報提供のために利用するほか、大会報告、結果記録等に掲載して公開することがあります。</a:t>
            </a:r>
          </a:p>
        </p:txBody>
      </p:sp>
      <p:cxnSp>
        <p:nvCxnSpPr>
          <p:cNvPr id="12" name="直線コネクタ 11"/>
          <p:cNvCxnSpPr/>
          <p:nvPr/>
        </p:nvCxnSpPr>
        <p:spPr>
          <a:xfrm>
            <a:off x="465667" y="4639733"/>
            <a:ext cx="5867400" cy="0"/>
          </a:xfrm>
          <a:prstGeom prst="line">
            <a:avLst/>
          </a:prstGeom>
          <a:ln w="12700" cmpd="sng">
            <a:solidFill>
              <a:schemeClr val="bg1">
                <a:lumMod val="50000"/>
              </a:schemeClr>
            </a:solidFill>
            <a:prstDash val="sysDash"/>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17316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flipH="1">
            <a:off x="-1" y="5410178"/>
            <a:ext cx="6858000" cy="369332"/>
          </a:xfrm>
          <a:prstGeom prst="rect">
            <a:avLst/>
          </a:prstGeom>
          <a:solidFill>
            <a:srgbClr val="000000"/>
          </a:solidFill>
        </p:spPr>
        <p:txBody>
          <a:bodyPr wrap="square" rtlCol="0">
            <a:spAutoFit/>
          </a:bodyPr>
          <a:lstStyle/>
          <a:p>
            <a:pPr algn="ctr"/>
            <a:r>
              <a:rPr kumimoji="1" lang="ja-JP" altLang="en-US" b="1">
                <a:solidFill>
                  <a:schemeClr val="bg1"/>
                </a:solidFill>
                <a:latin typeface="メイリオ"/>
                <a:ea typeface="メイリオ"/>
                <a:cs typeface="メイリオ"/>
              </a:rPr>
              <a:t>質 問 書</a:t>
            </a:r>
            <a:endParaRPr kumimoji="1" lang="ja-JP" altLang="en-US" b="1">
              <a:solidFill>
                <a:schemeClr val="bg1"/>
              </a:solidFill>
              <a:latin typeface="メイリオ"/>
              <a:ea typeface="メイリオ"/>
              <a:cs typeface="メイリオ"/>
            </a:endParaRPr>
          </a:p>
        </p:txBody>
      </p:sp>
      <p:sp>
        <p:nvSpPr>
          <p:cNvPr id="5" name="テキスト ボックス 4"/>
          <p:cNvSpPr txBox="1"/>
          <p:nvPr/>
        </p:nvSpPr>
        <p:spPr>
          <a:xfrm>
            <a:off x="313266" y="584197"/>
            <a:ext cx="6494085" cy="4893646"/>
          </a:xfrm>
          <a:prstGeom prst="rect">
            <a:avLst/>
          </a:prstGeom>
          <a:noFill/>
        </p:spPr>
        <p:txBody>
          <a:bodyPr wrap="none" rtlCol="0">
            <a:spAutoFit/>
          </a:bodyPr>
          <a:lstStyle/>
          <a:p>
            <a:r>
              <a:rPr kumimoji="1" lang="ja-JP" altLang="en-US" sz="1200">
                <a:latin typeface="メイリオ"/>
                <a:ea typeface="メイリオ"/>
                <a:cs typeface="メイリオ"/>
              </a:rPr>
              <a:t>私は「大崎上島</a:t>
            </a:r>
            <a:r>
              <a:rPr kumimoji="1" lang="en-US" altLang="ja-JP" sz="1200">
                <a:latin typeface="メイリオ"/>
                <a:ea typeface="メイリオ"/>
                <a:cs typeface="メイリオ"/>
              </a:rPr>
              <a:t>HAPPY</a:t>
            </a:r>
            <a:r>
              <a:rPr kumimoji="1" lang="ja-JP" altLang="en-US" sz="1200">
                <a:latin typeface="メイリオ"/>
                <a:ea typeface="メイリオ"/>
                <a:cs typeface="メイリオ"/>
              </a:rPr>
              <a:t>トライアスロンジュニアチャレンジ」への出場にあたって、以下の</a:t>
            </a:r>
            <a:endParaRPr kumimoji="1" lang="en-US" altLang="ja-JP" sz="1200">
              <a:latin typeface="メイリオ"/>
              <a:ea typeface="メイリオ"/>
              <a:cs typeface="メイリオ"/>
            </a:endParaRPr>
          </a:p>
          <a:p>
            <a:r>
              <a:rPr kumimoji="1" lang="ja-JP" altLang="en-US" sz="1200">
                <a:latin typeface="メイリオ"/>
                <a:ea typeface="メイリオ"/>
                <a:cs typeface="メイリオ"/>
              </a:rPr>
              <a:t>ことを誓約します。</a:t>
            </a:r>
            <a:endParaRPr kumimoji="1" lang="en-US" altLang="ja-JP" sz="1200">
              <a:latin typeface="メイリオ"/>
              <a:ea typeface="メイリオ"/>
              <a:cs typeface="メイリオ"/>
            </a:endParaRPr>
          </a:p>
          <a:p>
            <a:endParaRPr lang="en-US" altLang="ja-JP" sz="1200">
              <a:latin typeface="メイリオ"/>
              <a:ea typeface="メイリオ"/>
              <a:cs typeface="メイリオ"/>
            </a:endParaRPr>
          </a:p>
          <a:p>
            <a:r>
              <a:rPr kumimoji="1" lang="ja-JP" altLang="en-US" sz="1200">
                <a:latin typeface="メイリオ"/>
                <a:ea typeface="メイリオ"/>
                <a:cs typeface="メイリオ"/>
              </a:rPr>
              <a:t>１．私は、大会主催者が設けたすべての規約、ルール、指示に従います。</a:t>
            </a:r>
            <a:endParaRPr kumimoji="1" lang="en-US" altLang="ja-JP" sz="1200">
              <a:latin typeface="メイリオ"/>
              <a:ea typeface="メイリオ"/>
              <a:cs typeface="メイリオ"/>
            </a:endParaRPr>
          </a:p>
          <a:p>
            <a:r>
              <a:rPr lang="ja-JP" altLang="en-US" sz="1200">
                <a:latin typeface="メイリオ"/>
                <a:ea typeface="メイリオ"/>
                <a:cs typeface="メイリオ"/>
              </a:rPr>
              <a:t>２．私は、本競技が危険を伴う競技であることを承知しており、競技中および付帯行事の</a:t>
            </a:r>
            <a:endParaRPr lang="en-US" altLang="ja-JP" sz="1200">
              <a:latin typeface="メイリオ"/>
              <a:ea typeface="メイリオ"/>
              <a:cs typeface="メイリオ"/>
            </a:endParaRPr>
          </a:p>
          <a:p>
            <a:r>
              <a:rPr lang="ja-JP" altLang="ja-JP" sz="1200">
                <a:latin typeface="メイリオ"/>
                <a:ea typeface="メイリオ"/>
                <a:cs typeface="メイリオ"/>
              </a:rPr>
              <a:t>　</a:t>
            </a:r>
            <a:r>
              <a:rPr lang="ja-JP" altLang="en-US" sz="1200">
                <a:latin typeface="メイリオ"/>
                <a:ea typeface="メイリオ"/>
                <a:cs typeface="メイリオ"/>
              </a:rPr>
              <a:t>　開催中に</a:t>
            </a:r>
            <a:r>
              <a:rPr kumimoji="1" lang="ja-JP" altLang="en-US" sz="1200">
                <a:latin typeface="メイリオ"/>
                <a:ea typeface="メイリオ"/>
                <a:cs typeface="メイリオ"/>
              </a:rPr>
              <a:t>負傷または死亡事故が発生した場合に、私および私の家族、保護者、関係者</a:t>
            </a:r>
            <a:endParaRPr kumimoji="1" lang="en-US" altLang="ja-JP" sz="1200">
              <a:latin typeface="メイリオ"/>
              <a:ea typeface="メイリオ"/>
              <a:cs typeface="メイリオ"/>
            </a:endParaRPr>
          </a:p>
          <a:p>
            <a:r>
              <a:rPr lang="ja-JP" altLang="ja-JP" sz="1200">
                <a:latin typeface="メイリオ"/>
                <a:ea typeface="メイリオ"/>
                <a:cs typeface="メイリオ"/>
              </a:rPr>
              <a:t>　</a:t>
            </a:r>
            <a:r>
              <a:rPr lang="ja-JP" altLang="en-US" sz="1200">
                <a:latin typeface="メイリオ"/>
                <a:ea typeface="メイリオ"/>
                <a:cs typeface="メイリオ"/>
              </a:rPr>
              <a:t>　</a:t>
            </a:r>
            <a:r>
              <a:rPr kumimoji="1" lang="ja-JP" altLang="en-US" sz="1200">
                <a:latin typeface="メイリオ"/>
                <a:ea typeface="メイリオ"/>
                <a:cs typeface="メイリオ"/>
              </a:rPr>
              <a:t>はその原因の如何を問わず</a:t>
            </a:r>
            <a:r>
              <a:rPr lang="ja-JP" altLang="en-US" sz="1200">
                <a:latin typeface="メイリオ"/>
                <a:ea typeface="メイリオ"/>
                <a:cs typeface="メイリオ"/>
              </a:rPr>
              <a:t>大会主催傷害保険による保険金給付の他は、主催者および</a:t>
            </a:r>
            <a:endParaRPr lang="en-US" altLang="ja-JP" sz="1200">
              <a:latin typeface="メイリオ"/>
              <a:ea typeface="メイリオ"/>
              <a:cs typeface="メイリオ"/>
            </a:endParaRPr>
          </a:p>
          <a:p>
            <a:r>
              <a:rPr lang="ja-JP" altLang="ja-JP" sz="1200">
                <a:latin typeface="メイリオ"/>
                <a:ea typeface="メイリオ"/>
                <a:cs typeface="メイリオ"/>
              </a:rPr>
              <a:t>　</a:t>
            </a:r>
            <a:r>
              <a:rPr lang="ja-JP" altLang="en-US" sz="1200">
                <a:latin typeface="メイリオ"/>
                <a:ea typeface="メイリオ"/>
                <a:cs typeface="メイリオ"/>
              </a:rPr>
              <a:t>　大会関係者に対する責任の一切を免除します。</a:t>
            </a:r>
            <a:endParaRPr lang="en-US" altLang="ja-JP" sz="1200">
              <a:latin typeface="メイリオ"/>
              <a:ea typeface="メイリオ"/>
              <a:cs typeface="メイリオ"/>
            </a:endParaRPr>
          </a:p>
          <a:p>
            <a:r>
              <a:rPr kumimoji="1" lang="ja-JP" altLang="en-US" sz="1200">
                <a:latin typeface="メイリオ"/>
                <a:ea typeface="メイリオ"/>
                <a:cs typeface="メイリオ"/>
              </a:rPr>
              <a:t>３．私は、競技中および付帯行事の開催中に、私個人または同伴者の所持品および運動用</a:t>
            </a:r>
            <a:endParaRPr kumimoji="1" lang="en-US" altLang="ja-JP" sz="1200">
              <a:latin typeface="メイリオ"/>
              <a:ea typeface="メイリオ"/>
              <a:cs typeface="メイリオ"/>
            </a:endParaRPr>
          </a:p>
          <a:p>
            <a:r>
              <a:rPr lang="ja-JP" altLang="ja-JP" sz="1200">
                <a:latin typeface="メイリオ"/>
                <a:ea typeface="メイリオ"/>
                <a:cs typeface="メイリオ"/>
              </a:rPr>
              <a:t>　</a:t>
            </a:r>
            <a:r>
              <a:rPr lang="ja-JP" altLang="en-US" sz="1200">
                <a:latin typeface="メイリオ"/>
                <a:ea typeface="メイリオ"/>
                <a:cs typeface="メイリオ"/>
              </a:rPr>
              <a:t>　</a:t>
            </a:r>
            <a:r>
              <a:rPr kumimoji="1" lang="ja-JP" altLang="en-US" sz="1200">
                <a:latin typeface="メイリオ"/>
                <a:ea typeface="メイリオ"/>
                <a:cs typeface="メイリオ"/>
              </a:rPr>
              <a:t>具に対して一切の責任を</a:t>
            </a:r>
            <a:r>
              <a:rPr lang="ja-JP" altLang="en-US" sz="1200">
                <a:latin typeface="メイリオ"/>
                <a:ea typeface="メイリオ"/>
                <a:cs typeface="メイリオ"/>
              </a:rPr>
              <a:t>持ちます。</a:t>
            </a:r>
            <a:endParaRPr lang="en-US" altLang="ja-JP" sz="1200">
              <a:latin typeface="メイリオ"/>
              <a:ea typeface="メイリオ"/>
              <a:cs typeface="メイリオ"/>
            </a:endParaRPr>
          </a:p>
          <a:p>
            <a:r>
              <a:rPr kumimoji="1" lang="ja-JP" altLang="en-US" sz="1200">
                <a:latin typeface="メイリオ"/>
                <a:ea typeface="メイリオ"/>
                <a:cs typeface="メイリオ"/>
              </a:rPr>
              <a:t>４．私は、私の健康状態が良好であり、競技出場に備えてトレーニングも十分であること</a:t>
            </a:r>
            <a:endParaRPr kumimoji="1" lang="en-US" altLang="ja-JP" sz="1200">
              <a:latin typeface="メイリオ"/>
              <a:ea typeface="メイリオ"/>
              <a:cs typeface="メイリオ"/>
            </a:endParaRPr>
          </a:p>
          <a:p>
            <a:r>
              <a:rPr lang="ja-JP" altLang="ja-JP" sz="1200">
                <a:latin typeface="メイリオ"/>
                <a:ea typeface="メイリオ"/>
                <a:cs typeface="メイリオ"/>
              </a:rPr>
              <a:t>　</a:t>
            </a:r>
            <a:r>
              <a:rPr lang="ja-JP" altLang="en-US" sz="1200">
                <a:latin typeface="メイリオ"/>
                <a:ea typeface="メイリオ"/>
                <a:cs typeface="メイリオ"/>
              </a:rPr>
              <a:t>　</a:t>
            </a:r>
            <a:r>
              <a:rPr kumimoji="1" lang="ja-JP" altLang="en-US" sz="1200">
                <a:latin typeface="メイリオ"/>
                <a:ea typeface="メイリオ"/>
                <a:cs typeface="メイリオ"/>
              </a:rPr>
              <a:t>を誓います。</a:t>
            </a:r>
            <a:endParaRPr kumimoji="1" lang="en-US" altLang="ja-JP" sz="1200">
              <a:latin typeface="メイリオ"/>
              <a:ea typeface="メイリオ"/>
              <a:cs typeface="メイリオ"/>
            </a:endParaRPr>
          </a:p>
          <a:p>
            <a:r>
              <a:rPr lang="ja-JP" altLang="en-US" sz="1200">
                <a:latin typeface="メイリオ"/>
                <a:ea typeface="メイリオ"/>
                <a:cs typeface="メイリオ"/>
              </a:rPr>
              <a:t>５．大会開催中に私がケガをしたり、事故あるいは病気になったりした場合には、私に対</a:t>
            </a:r>
            <a:endParaRPr lang="en-US" altLang="ja-JP" sz="1200">
              <a:latin typeface="メイリオ"/>
              <a:ea typeface="メイリオ"/>
              <a:cs typeface="メイリオ"/>
            </a:endParaRPr>
          </a:p>
          <a:p>
            <a:r>
              <a:rPr lang="ja-JP" altLang="ja-JP" sz="1200">
                <a:latin typeface="メイリオ"/>
                <a:ea typeface="メイリオ"/>
                <a:cs typeface="メイリオ"/>
              </a:rPr>
              <a:t>　</a:t>
            </a:r>
            <a:r>
              <a:rPr lang="ja-JP" altLang="en-US" sz="1200">
                <a:latin typeface="メイリオ"/>
                <a:ea typeface="メイリオ"/>
                <a:cs typeface="メイリオ"/>
              </a:rPr>
              <a:t>　し適切な処置が</a:t>
            </a:r>
            <a:r>
              <a:rPr kumimoji="1" lang="ja-JP" altLang="en-US" sz="1200">
                <a:latin typeface="メイリオ"/>
                <a:ea typeface="メイリオ"/>
                <a:cs typeface="メイリオ"/>
              </a:rPr>
              <a:t>施されることに異議がありません。</a:t>
            </a:r>
            <a:endParaRPr kumimoji="1" lang="en-US" altLang="ja-JP" sz="1200">
              <a:latin typeface="メイリオ"/>
              <a:ea typeface="メイリオ"/>
              <a:cs typeface="メイリオ"/>
            </a:endParaRPr>
          </a:p>
          <a:p>
            <a:r>
              <a:rPr lang="ja-JP" altLang="en-US" sz="1200">
                <a:latin typeface="メイリオ"/>
                <a:ea typeface="メイリオ"/>
                <a:cs typeface="メイリオ"/>
              </a:rPr>
              <a:t>６．私は、大会に関連する広告や生放送、テレビ放映、インターネット動画、新聞、雑誌</a:t>
            </a:r>
            <a:endParaRPr lang="en-US" altLang="ja-JP" sz="1200">
              <a:latin typeface="メイリオ"/>
              <a:ea typeface="メイリオ"/>
              <a:cs typeface="メイリオ"/>
            </a:endParaRPr>
          </a:p>
          <a:p>
            <a:r>
              <a:rPr lang="ja-JP" altLang="ja-JP" sz="1200">
                <a:latin typeface="メイリオ"/>
                <a:ea typeface="メイリオ"/>
                <a:cs typeface="メイリオ"/>
              </a:rPr>
              <a:t>　</a:t>
            </a:r>
            <a:r>
              <a:rPr lang="ja-JP" altLang="en-US" sz="1200">
                <a:latin typeface="メイリオ"/>
                <a:ea typeface="メイリオ"/>
                <a:cs typeface="メイリオ"/>
              </a:rPr>
              <a:t>　などの報道に、</a:t>
            </a:r>
            <a:r>
              <a:rPr kumimoji="1" lang="ja-JP" altLang="en-US" sz="1200">
                <a:latin typeface="メイリオ"/>
                <a:ea typeface="メイリオ"/>
                <a:cs typeface="メイリオ"/>
              </a:rPr>
              <a:t>私の名前および肖像を自由に使用することを許可します。</a:t>
            </a:r>
            <a:endParaRPr kumimoji="1" lang="en-US" altLang="ja-JP" sz="1200">
              <a:latin typeface="メイリオ"/>
              <a:ea typeface="メイリオ"/>
              <a:cs typeface="メイリオ"/>
            </a:endParaRPr>
          </a:p>
          <a:p>
            <a:r>
              <a:rPr lang="ja-JP" altLang="en-US" sz="1200">
                <a:latin typeface="メイリオ"/>
                <a:ea typeface="メイリオ"/>
                <a:cs typeface="メイリオ"/>
              </a:rPr>
              <a:t>７．私は、気象条件の悪化および競技環境の不良などによる競技中止の場合、または私個</a:t>
            </a:r>
            <a:endParaRPr lang="en-US" altLang="ja-JP" sz="1200">
              <a:latin typeface="メイリオ"/>
              <a:ea typeface="メイリオ"/>
              <a:cs typeface="メイリオ"/>
            </a:endParaRPr>
          </a:p>
          <a:p>
            <a:r>
              <a:rPr lang="ja-JP" altLang="ja-JP" sz="1200">
                <a:latin typeface="メイリオ"/>
                <a:ea typeface="メイリオ"/>
                <a:cs typeface="メイリオ"/>
              </a:rPr>
              <a:t>　</a:t>
            </a:r>
            <a:r>
              <a:rPr lang="ja-JP" altLang="en-US" sz="1200">
                <a:latin typeface="メイリオ"/>
                <a:ea typeface="メイリオ"/>
                <a:cs typeface="メイリオ"/>
              </a:rPr>
              <a:t>　人の事情により</a:t>
            </a:r>
            <a:r>
              <a:rPr kumimoji="1" lang="ja-JP" altLang="en-US" sz="1200">
                <a:latin typeface="メイリオ"/>
                <a:ea typeface="メイリオ"/>
                <a:cs typeface="メイリオ"/>
              </a:rPr>
              <a:t>出場を取りやめた場合においても、私が支払った参加料が返金されな</a:t>
            </a:r>
            <a:endParaRPr kumimoji="1" lang="en-US" altLang="ja-JP" sz="1200">
              <a:latin typeface="メイリオ"/>
              <a:ea typeface="メイリオ"/>
              <a:cs typeface="メイリオ"/>
            </a:endParaRPr>
          </a:p>
          <a:p>
            <a:r>
              <a:rPr lang="ja-JP" altLang="ja-JP" sz="1200">
                <a:latin typeface="メイリオ"/>
                <a:ea typeface="メイリオ"/>
                <a:cs typeface="メイリオ"/>
              </a:rPr>
              <a:t>　</a:t>
            </a:r>
            <a:r>
              <a:rPr lang="ja-JP" altLang="en-US" sz="1200">
                <a:latin typeface="メイリオ"/>
                <a:ea typeface="メイリオ"/>
                <a:cs typeface="メイリオ"/>
              </a:rPr>
              <a:t>　</a:t>
            </a:r>
            <a:r>
              <a:rPr kumimoji="1" lang="ja-JP" altLang="en-US" sz="1200">
                <a:latin typeface="メイリオ"/>
                <a:ea typeface="メイリオ"/>
                <a:cs typeface="メイリオ"/>
              </a:rPr>
              <a:t>いことを了承します。</a:t>
            </a:r>
            <a:endParaRPr kumimoji="1" lang="en-US" altLang="ja-JP" sz="1200">
              <a:latin typeface="メイリオ"/>
              <a:ea typeface="メイリオ"/>
              <a:cs typeface="メイリオ"/>
            </a:endParaRPr>
          </a:p>
          <a:p>
            <a:r>
              <a:rPr lang="ja-JP" altLang="en-US" sz="1200">
                <a:latin typeface="メイリオ"/>
                <a:ea typeface="メイリオ"/>
                <a:cs typeface="メイリオ"/>
              </a:rPr>
              <a:t>８．私は、本大会への応募書類のすべての記載事項が真実かつ正確であることを誓います。</a:t>
            </a:r>
            <a:endParaRPr lang="en-US" altLang="ja-JP" sz="1200">
              <a:latin typeface="メイリオ"/>
              <a:ea typeface="メイリオ"/>
              <a:cs typeface="メイリオ"/>
            </a:endParaRPr>
          </a:p>
          <a:p>
            <a:endParaRPr kumimoji="1" lang="en-US" altLang="ja-JP" sz="1200">
              <a:latin typeface="メイリオ"/>
              <a:ea typeface="メイリオ"/>
              <a:cs typeface="メイリオ"/>
            </a:endParaRPr>
          </a:p>
          <a:p>
            <a:r>
              <a:rPr lang="ja-JP" altLang="ja-JP" sz="1200">
                <a:latin typeface="メイリオ"/>
                <a:ea typeface="メイリオ"/>
                <a:cs typeface="メイリオ"/>
              </a:rPr>
              <a:t>　</a:t>
            </a:r>
            <a:r>
              <a:rPr lang="ja-JP" altLang="en-US" sz="1200">
                <a:latin typeface="メイリオ"/>
                <a:ea typeface="メイリオ"/>
                <a:cs typeface="メイリオ"/>
              </a:rPr>
              <a:t>　２０１７年　　　月　　　日</a:t>
            </a:r>
            <a:endParaRPr kumimoji="1" lang="en-US" altLang="ja-JP" sz="1200">
              <a:latin typeface="メイリオ"/>
              <a:ea typeface="メイリオ"/>
              <a:cs typeface="メイリオ"/>
            </a:endParaRPr>
          </a:p>
          <a:p>
            <a:r>
              <a:rPr lang="ja-JP" altLang="ja-JP" sz="1200">
                <a:latin typeface="メイリオ"/>
                <a:ea typeface="メイリオ"/>
                <a:cs typeface="メイリオ"/>
              </a:rPr>
              <a:t>　</a:t>
            </a:r>
            <a:r>
              <a:rPr lang="ja-JP" altLang="en-US" sz="1200">
                <a:latin typeface="メイリオ"/>
                <a:ea typeface="メイリオ"/>
                <a:cs typeface="メイリオ"/>
              </a:rPr>
              <a:t>　　　　　　　　　　　　　　　　　本人署名</a:t>
            </a:r>
            <a:endParaRPr lang="en-US" altLang="ja-JP" sz="1200">
              <a:latin typeface="メイリオ"/>
              <a:ea typeface="メイリオ"/>
              <a:cs typeface="メイリオ"/>
            </a:endParaRPr>
          </a:p>
          <a:p>
            <a:endParaRPr kumimoji="1" lang="en-US" altLang="ja-JP" sz="1200">
              <a:latin typeface="メイリオ"/>
              <a:ea typeface="メイリオ"/>
              <a:cs typeface="メイリオ"/>
            </a:endParaRPr>
          </a:p>
          <a:p>
            <a:r>
              <a:rPr kumimoji="1" lang="ja-JP" altLang="ja-JP" sz="1200">
                <a:latin typeface="メイリオ"/>
                <a:ea typeface="メイリオ"/>
                <a:cs typeface="メイリオ"/>
              </a:rPr>
              <a:t>　</a:t>
            </a:r>
            <a:r>
              <a:rPr kumimoji="1" lang="ja-JP" altLang="en-US" sz="1200">
                <a:latin typeface="メイリオ"/>
                <a:ea typeface="メイリオ"/>
                <a:cs typeface="メイリオ"/>
              </a:rPr>
              <a:t>　　　　　　　　　　　　　　　　保護者署名</a:t>
            </a:r>
            <a:endParaRPr kumimoji="1" lang="ja-JP" altLang="en-US" sz="1200">
              <a:latin typeface="メイリオ"/>
              <a:ea typeface="メイリオ"/>
              <a:cs typeface="メイリオ"/>
            </a:endParaRPr>
          </a:p>
        </p:txBody>
      </p:sp>
      <p:sp>
        <p:nvSpPr>
          <p:cNvPr id="6" name="テキスト ボックス 5"/>
          <p:cNvSpPr txBox="1"/>
          <p:nvPr/>
        </p:nvSpPr>
        <p:spPr>
          <a:xfrm>
            <a:off x="313266" y="6011320"/>
            <a:ext cx="6494085" cy="3046987"/>
          </a:xfrm>
          <a:prstGeom prst="rect">
            <a:avLst/>
          </a:prstGeom>
          <a:noFill/>
        </p:spPr>
        <p:txBody>
          <a:bodyPr wrap="none" rtlCol="0">
            <a:spAutoFit/>
          </a:bodyPr>
          <a:lstStyle/>
          <a:p>
            <a:r>
              <a:rPr kumimoji="1" lang="ja-JP" altLang="en-US" sz="1200">
                <a:latin typeface="メイリオ"/>
                <a:ea typeface="メイリオ"/>
                <a:cs typeface="メイリオ"/>
              </a:rPr>
              <a:t>下記の事項は、レース中に万一あなたがケガをしたり、事故にあったり、あるいは病気に</a:t>
            </a:r>
            <a:endParaRPr kumimoji="1" lang="en-US" altLang="ja-JP" sz="1200">
              <a:latin typeface="メイリオ"/>
              <a:ea typeface="メイリオ"/>
              <a:cs typeface="メイリオ"/>
            </a:endParaRPr>
          </a:p>
          <a:p>
            <a:r>
              <a:rPr kumimoji="1" lang="ja-JP" altLang="en-US" sz="1200">
                <a:latin typeface="メイリオ"/>
                <a:ea typeface="メイリオ"/>
                <a:cs typeface="メイリオ"/>
              </a:rPr>
              <a:t>なった</a:t>
            </a:r>
            <a:r>
              <a:rPr lang="ja-JP" altLang="en-US" sz="1200">
                <a:latin typeface="メイリオ"/>
                <a:ea typeface="メイリオ"/>
                <a:cs typeface="メイリオ"/>
              </a:rPr>
              <a:t>場合に適切な手当を行うために必要です。質問事項に「はい」と答えた方は、詳し</a:t>
            </a:r>
            <a:endParaRPr lang="en-US" altLang="ja-JP" sz="1200">
              <a:latin typeface="メイリオ"/>
              <a:ea typeface="メイリオ"/>
              <a:cs typeface="メイリオ"/>
            </a:endParaRPr>
          </a:p>
          <a:p>
            <a:r>
              <a:rPr lang="ja-JP" altLang="en-US" sz="1200">
                <a:latin typeface="メイリオ"/>
                <a:ea typeface="メイリオ"/>
                <a:cs typeface="メイリオ"/>
              </a:rPr>
              <a:t>い内容を</a:t>
            </a:r>
            <a:r>
              <a:rPr kumimoji="1" lang="en-US" altLang="ja-JP" sz="1200">
                <a:latin typeface="メイリオ"/>
                <a:ea typeface="メイリオ"/>
                <a:cs typeface="メイリオ"/>
              </a:rPr>
              <a:t>(</a:t>
            </a:r>
            <a:r>
              <a:rPr kumimoji="1" lang="ja-JP" altLang="en-US" sz="1200">
                <a:latin typeface="メイリオ"/>
                <a:ea typeface="メイリオ"/>
                <a:cs typeface="メイリオ"/>
              </a:rPr>
              <a:t>　</a:t>
            </a:r>
            <a:r>
              <a:rPr kumimoji="1" lang="en-US" altLang="ja-JP" sz="1200">
                <a:latin typeface="メイリオ"/>
                <a:ea typeface="メイリオ"/>
                <a:cs typeface="メイリオ"/>
              </a:rPr>
              <a:t>)</a:t>
            </a:r>
            <a:r>
              <a:rPr kumimoji="1" lang="ja-JP" altLang="en-US" sz="1200">
                <a:latin typeface="メイリオ"/>
                <a:ea typeface="メイリオ"/>
                <a:cs typeface="メイリオ"/>
              </a:rPr>
              <a:t>内に記載してください。</a:t>
            </a:r>
            <a:endParaRPr kumimoji="1" lang="en-US" altLang="ja-JP" sz="1200">
              <a:latin typeface="メイリオ"/>
              <a:ea typeface="メイリオ"/>
              <a:cs typeface="メイリオ"/>
            </a:endParaRPr>
          </a:p>
          <a:p>
            <a:r>
              <a:rPr lang="ja-JP" altLang="en-US" sz="1200">
                <a:latin typeface="メイリオ"/>
                <a:ea typeface="メイリオ"/>
                <a:cs typeface="メイリオ"/>
              </a:rPr>
              <a:t>１．現在発病中あるいは再発中の病気があり、医師の手当を受けていますか？</a:t>
            </a:r>
            <a:endParaRPr lang="en-US" altLang="ja-JP" sz="1200">
              <a:latin typeface="メイリオ"/>
              <a:ea typeface="メイリオ"/>
              <a:cs typeface="メイリオ"/>
            </a:endParaRPr>
          </a:p>
          <a:p>
            <a:r>
              <a:rPr kumimoji="1" lang="ja-JP" altLang="ja-JP" sz="1200">
                <a:latin typeface="メイリオ"/>
                <a:ea typeface="メイリオ"/>
                <a:cs typeface="メイリオ"/>
              </a:rPr>
              <a:t>　</a:t>
            </a:r>
            <a:r>
              <a:rPr kumimoji="1" lang="ja-JP" altLang="en-US" sz="1200">
                <a:latin typeface="メイリオ"/>
                <a:ea typeface="メイリオ"/>
                <a:cs typeface="メイリオ"/>
              </a:rPr>
              <a:t>　　いいえ・はい（　　　　　　　　　　　　　　　　　　　　　　　　　　　　　　）</a:t>
            </a:r>
            <a:endParaRPr kumimoji="1" lang="en-US" altLang="ja-JP" sz="1200">
              <a:latin typeface="メイリオ"/>
              <a:ea typeface="メイリオ"/>
              <a:cs typeface="メイリオ"/>
            </a:endParaRPr>
          </a:p>
          <a:p>
            <a:r>
              <a:rPr lang="ja-JP" altLang="en-US" sz="1200">
                <a:latin typeface="メイリオ"/>
                <a:ea typeface="メイリオ"/>
                <a:cs typeface="メイリオ"/>
              </a:rPr>
              <a:t>２．現在、薬を服用中ですか？</a:t>
            </a:r>
            <a:endParaRPr lang="en-US" altLang="ja-JP" sz="1200">
              <a:latin typeface="メイリオ"/>
              <a:ea typeface="メイリオ"/>
              <a:cs typeface="メイリオ"/>
            </a:endParaRPr>
          </a:p>
          <a:p>
            <a:r>
              <a:rPr kumimoji="1" lang="ja-JP" altLang="ja-JP" sz="1200">
                <a:latin typeface="メイリオ"/>
                <a:ea typeface="メイリオ"/>
                <a:cs typeface="メイリオ"/>
              </a:rPr>
              <a:t>　</a:t>
            </a:r>
            <a:r>
              <a:rPr kumimoji="1" lang="ja-JP" altLang="en-US" sz="1200">
                <a:latin typeface="メイリオ"/>
                <a:ea typeface="メイリオ"/>
                <a:cs typeface="メイリオ"/>
              </a:rPr>
              <a:t>　　いいえ・はい（　　　　　　　　　　　　　　　　　　　　　　　　　　　　　　）</a:t>
            </a:r>
            <a:endParaRPr kumimoji="1" lang="en-US" altLang="ja-JP" sz="1200">
              <a:latin typeface="メイリオ"/>
              <a:ea typeface="メイリオ"/>
              <a:cs typeface="メイリオ"/>
            </a:endParaRPr>
          </a:p>
          <a:p>
            <a:r>
              <a:rPr lang="ja-JP" altLang="en-US" sz="1200">
                <a:latin typeface="メイリオ"/>
                <a:ea typeface="メイリオ"/>
                <a:cs typeface="メイリオ"/>
              </a:rPr>
              <a:t>３．薬品に対してアレルギー体質ですか？</a:t>
            </a:r>
            <a:endParaRPr lang="en-US" altLang="ja-JP" sz="1200">
              <a:latin typeface="メイリオ"/>
              <a:ea typeface="メイリオ"/>
              <a:cs typeface="メイリオ"/>
            </a:endParaRPr>
          </a:p>
          <a:p>
            <a:r>
              <a:rPr lang="ja-JP" altLang="ja-JP" sz="1200">
                <a:latin typeface="メイリオ"/>
                <a:ea typeface="メイリオ"/>
                <a:cs typeface="メイリオ"/>
              </a:rPr>
              <a:t>　</a:t>
            </a:r>
            <a:r>
              <a:rPr lang="ja-JP" altLang="en-US" sz="1200">
                <a:latin typeface="メイリオ"/>
                <a:ea typeface="メイリオ"/>
                <a:cs typeface="メイリオ"/>
              </a:rPr>
              <a:t>　　いいえ・はい（</a:t>
            </a:r>
            <a:r>
              <a:rPr lang="ja-JP" altLang="en-US" sz="1200">
                <a:latin typeface="メイリオ"/>
                <a:ea typeface="メイリオ"/>
                <a:cs typeface="メイリオ"/>
              </a:rPr>
              <a:t>　　　　　　　　　　　　　　　　　　　　　　　　　　　　　　</a:t>
            </a:r>
            <a:r>
              <a:rPr lang="ja-JP" altLang="en-US" sz="1200">
                <a:latin typeface="メイリオ"/>
                <a:ea typeface="メイリオ"/>
                <a:cs typeface="メイリオ"/>
              </a:rPr>
              <a:t>）</a:t>
            </a:r>
            <a:endParaRPr lang="en-US" altLang="ja-JP" sz="1200">
              <a:latin typeface="メイリオ"/>
              <a:ea typeface="メイリオ"/>
              <a:cs typeface="メイリオ"/>
            </a:endParaRPr>
          </a:p>
          <a:p>
            <a:r>
              <a:rPr kumimoji="1" lang="ja-JP" altLang="en-US" sz="1200">
                <a:latin typeface="メイリオ"/>
                <a:ea typeface="メイリオ"/>
                <a:cs typeface="メイリオ"/>
              </a:rPr>
              <a:t>４．虫刺されなどに対して過敏症ですか？</a:t>
            </a:r>
            <a:endParaRPr kumimoji="1" lang="en-US" altLang="ja-JP" sz="1200">
              <a:latin typeface="メイリオ"/>
              <a:ea typeface="メイリオ"/>
              <a:cs typeface="メイリオ"/>
            </a:endParaRPr>
          </a:p>
          <a:p>
            <a:r>
              <a:rPr lang="ja-JP" altLang="ja-JP" sz="1200">
                <a:latin typeface="メイリオ"/>
                <a:ea typeface="メイリオ"/>
                <a:cs typeface="メイリオ"/>
              </a:rPr>
              <a:t>　</a:t>
            </a:r>
            <a:r>
              <a:rPr lang="ja-JP" altLang="en-US" sz="1200">
                <a:latin typeface="メイリオ"/>
                <a:ea typeface="メイリオ"/>
                <a:cs typeface="メイリオ"/>
              </a:rPr>
              <a:t>　　いいえ・はい（</a:t>
            </a:r>
            <a:r>
              <a:rPr lang="ja-JP" altLang="en-US" sz="1200">
                <a:latin typeface="メイリオ"/>
                <a:ea typeface="メイリオ"/>
                <a:cs typeface="メイリオ"/>
              </a:rPr>
              <a:t>　　　　　　　　　　　　　　　　　　　　　　　　　　　　　　</a:t>
            </a:r>
            <a:r>
              <a:rPr lang="ja-JP" altLang="en-US" sz="1200">
                <a:latin typeface="メイリオ"/>
                <a:ea typeface="メイリオ"/>
                <a:cs typeface="メイリオ"/>
              </a:rPr>
              <a:t>）</a:t>
            </a:r>
            <a:endParaRPr kumimoji="1" lang="en-US" altLang="ja-JP" sz="1200">
              <a:latin typeface="メイリオ"/>
              <a:ea typeface="メイリオ"/>
              <a:cs typeface="メイリオ"/>
            </a:endParaRPr>
          </a:p>
          <a:p>
            <a:r>
              <a:rPr lang="ja-JP" altLang="en-US" sz="1200">
                <a:latin typeface="メイリオ"/>
                <a:ea typeface="メイリオ"/>
                <a:cs typeface="メイリオ"/>
              </a:rPr>
              <a:t>５．特に知っておいて欲しい病気や症状がありますか？</a:t>
            </a:r>
            <a:endParaRPr lang="en-US" altLang="ja-JP" sz="1200">
              <a:latin typeface="メイリオ"/>
              <a:ea typeface="メイリオ"/>
              <a:cs typeface="メイリオ"/>
            </a:endParaRPr>
          </a:p>
          <a:p>
            <a:r>
              <a:rPr lang="ja-JP" altLang="ja-JP" sz="1200">
                <a:latin typeface="メイリオ"/>
                <a:ea typeface="メイリオ"/>
                <a:cs typeface="メイリオ"/>
              </a:rPr>
              <a:t>　</a:t>
            </a:r>
            <a:r>
              <a:rPr lang="ja-JP" altLang="en-US" sz="1200">
                <a:latin typeface="メイリオ"/>
                <a:ea typeface="メイリオ"/>
                <a:cs typeface="メイリオ"/>
              </a:rPr>
              <a:t>　　いいえ・はい（　　　　　　　　　　　　　　　　　　　　　　　　　　　　　　）</a:t>
            </a:r>
            <a:endParaRPr lang="en-US" altLang="ja-JP" sz="1200">
              <a:latin typeface="メイリオ"/>
              <a:ea typeface="メイリオ"/>
              <a:cs typeface="メイリオ"/>
            </a:endParaRPr>
          </a:p>
          <a:p>
            <a:r>
              <a:rPr kumimoji="1" lang="ja-JP" altLang="en-US" sz="1200">
                <a:latin typeface="メイリオ"/>
                <a:ea typeface="メイリオ"/>
                <a:cs typeface="メイリオ"/>
              </a:rPr>
              <a:t>６．過去に心臓疾患で医師に診てもらったことがありますか？</a:t>
            </a:r>
            <a:endParaRPr kumimoji="1" lang="en-US" altLang="ja-JP" sz="1200">
              <a:latin typeface="メイリオ"/>
              <a:ea typeface="メイリオ"/>
              <a:cs typeface="メイリオ"/>
            </a:endParaRPr>
          </a:p>
          <a:p>
            <a:r>
              <a:rPr lang="ja-JP" altLang="ja-JP" sz="1200">
                <a:latin typeface="メイリオ"/>
                <a:ea typeface="メイリオ"/>
                <a:cs typeface="メイリオ"/>
              </a:rPr>
              <a:t>　</a:t>
            </a:r>
            <a:r>
              <a:rPr lang="ja-JP" altLang="en-US" sz="1200">
                <a:latin typeface="メイリオ"/>
                <a:ea typeface="メイリオ"/>
                <a:cs typeface="メイリオ"/>
              </a:rPr>
              <a:t>　　いいえ・はい（　　　　　　　　　　　　　　　　　　　　　　　　　　　　　　）</a:t>
            </a:r>
            <a:endParaRPr kumimoji="1" lang="en-US" altLang="ja-JP" sz="1200">
              <a:latin typeface="メイリオ"/>
              <a:ea typeface="メイリオ"/>
              <a:cs typeface="メイリオ"/>
            </a:endParaRPr>
          </a:p>
          <a:p>
            <a:r>
              <a:rPr lang="ja-JP" altLang="en-US" sz="1200">
                <a:latin typeface="メイリオ"/>
                <a:ea typeface="メイリオ"/>
                <a:cs typeface="メイリオ"/>
              </a:rPr>
              <a:t>７．他に保護者が主催者に伝えたい事があれば記入してください</a:t>
            </a:r>
            <a:endParaRPr kumimoji="1" lang="ja-JP" altLang="en-US" sz="1200">
              <a:latin typeface="メイリオ"/>
              <a:ea typeface="メイリオ"/>
              <a:cs typeface="メイリオ"/>
            </a:endParaRPr>
          </a:p>
        </p:txBody>
      </p:sp>
      <p:sp>
        <p:nvSpPr>
          <p:cNvPr id="16" name="テキスト ボックス 15"/>
          <p:cNvSpPr txBox="1"/>
          <p:nvPr/>
        </p:nvSpPr>
        <p:spPr>
          <a:xfrm flipH="1">
            <a:off x="0" y="13723"/>
            <a:ext cx="6858000" cy="369332"/>
          </a:xfrm>
          <a:prstGeom prst="rect">
            <a:avLst/>
          </a:prstGeom>
          <a:solidFill>
            <a:srgbClr val="000000"/>
          </a:solidFill>
        </p:spPr>
        <p:txBody>
          <a:bodyPr wrap="square" rtlCol="0">
            <a:spAutoFit/>
          </a:bodyPr>
          <a:lstStyle/>
          <a:p>
            <a:pPr algn="ctr"/>
            <a:r>
              <a:rPr kumimoji="1" lang="ja-JP" altLang="en-US" b="1">
                <a:solidFill>
                  <a:schemeClr val="bg1"/>
                </a:solidFill>
                <a:latin typeface="メイリオ"/>
                <a:ea typeface="メイリオ"/>
                <a:cs typeface="メイリオ"/>
              </a:rPr>
              <a:t>誓 約 書</a:t>
            </a:r>
            <a:endParaRPr kumimoji="1" lang="ja-JP" altLang="en-US" b="1">
              <a:solidFill>
                <a:schemeClr val="bg1"/>
              </a:solidFill>
              <a:latin typeface="メイリオ"/>
              <a:ea typeface="メイリオ"/>
              <a:cs typeface="メイリオ"/>
            </a:endParaRPr>
          </a:p>
        </p:txBody>
      </p:sp>
      <p:sp>
        <p:nvSpPr>
          <p:cNvPr id="12" name="正方形/長方形 11"/>
          <p:cNvSpPr/>
          <p:nvPr/>
        </p:nvSpPr>
        <p:spPr>
          <a:xfrm>
            <a:off x="389467" y="9041373"/>
            <a:ext cx="6180666" cy="822295"/>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18" name="直線コネクタ 17"/>
          <p:cNvCxnSpPr/>
          <p:nvPr/>
        </p:nvCxnSpPr>
        <p:spPr>
          <a:xfrm>
            <a:off x="3852333" y="4800600"/>
            <a:ext cx="2472267" cy="0"/>
          </a:xfrm>
          <a:prstGeom prst="line">
            <a:avLst/>
          </a:prstGeom>
          <a:ln w="9525"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9" name="直線コネクタ 18"/>
          <p:cNvCxnSpPr/>
          <p:nvPr/>
        </p:nvCxnSpPr>
        <p:spPr>
          <a:xfrm>
            <a:off x="3852333" y="5181600"/>
            <a:ext cx="2472267" cy="0"/>
          </a:xfrm>
          <a:prstGeom prst="line">
            <a:avLst/>
          </a:prstGeom>
          <a:ln w="9525" cmpd="sng">
            <a:solidFill>
              <a:srgbClr val="000000"/>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17322165"/>
      </p:ext>
    </p:extLst>
  </p:cSld>
  <p:clrMapOvr>
    <a:masterClrMapping/>
  </p:clrMapOvr>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93</TotalTime>
  <Words>282</Words>
  <Application>Microsoft Macintosh PowerPoint</Application>
  <PresentationFormat>A4 210x297 mm</PresentationFormat>
  <Paragraphs>93</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ホワイト</vt:lpstr>
      <vt:lpstr>PowerPoint プレゼンテーション</vt:lpstr>
      <vt:lpstr>PowerPoint プレゼンテーション</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村上 誠</dc:creator>
  <cp:lastModifiedBy>村上 誠</cp:lastModifiedBy>
  <cp:revision>16</cp:revision>
  <cp:lastPrinted>2017-03-03T02:14:45Z</cp:lastPrinted>
  <dcterms:created xsi:type="dcterms:W3CDTF">2017-03-01T09:13:16Z</dcterms:created>
  <dcterms:modified xsi:type="dcterms:W3CDTF">2017-03-03T02:16:52Z</dcterms:modified>
</cp:coreProperties>
</file>